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5" r:id="rId5"/>
    <p:sldId id="886" r:id="rId6"/>
    <p:sldId id="887" r:id="rId7"/>
    <p:sldId id="888" r:id="rId8"/>
    <p:sldId id="889" r:id="rId9"/>
    <p:sldId id="890" r:id="rId10"/>
    <p:sldId id="891" r:id="rId11"/>
    <p:sldId id="892" r:id="rId12"/>
    <p:sldId id="893" r:id="rId13"/>
    <p:sldId id="894" r:id="rId14"/>
    <p:sldId id="895" r:id="rId15"/>
    <p:sldId id="896" r:id="rId16"/>
    <p:sldId id="897" r:id="rId17"/>
    <p:sldId id="898" r:id="rId18"/>
    <p:sldId id="899" r:id="rId19"/>
    <p:sldId id="900" r:id="rId20"/>
    <p:sldId id="901" r:id="rId21"/>
    <p:sldId id="902" r:id="rId22"/>
    <p:sldId id="903" r:id="rId23"/>
    <p:sldId id="904" r:id="rId24"/>
    <p:sldId id="905" r:id="rId25"/>
    <p:sldId id="906" r:id="rId26"/>
    <p:sldId id="907" r:id="rId27"/>
    <p:sldId id="908" r:id="rId28"/>
    <p:sldId id="909" r:id="rId29"/>
    <p:sldId id="910" r:id="rId30"/>
    <p:sldId id="911" r:id="rId31"/>
    <p:sldId id="912" r:id="rId32"/>
    <p:sldId id="913" r:id="rId33"/>
    <p:sldId id="914" r:id="rId34"/>
    <p:sldId id="915" r:id="rId35"/>
    <p:sldId id="916" r:id="rId36"/>
    <p:sldId id="917" r:id="rId37"/>
    <p:sldId id="918" r:id="rId38"/>
    <p:sldId id="919" r:id="rId39"/>
    <p:sldId id="920" r:id="rId40"/>
    <p:sldId id="922" r:id="rId41"/>
    <p:sldId id="923" r:id="rId42"/>
    <p:sldId id="924" r:id="rId43"/>
    <p:sldId id="925" r:id="rId44"/>
    <p:sldId id="921" r:id="rId45"/>
    <p:sldId id="873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48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统编教材全六册字音荟萃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呜咽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鸣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liang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狂澜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鞍鞯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咀嚼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09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莉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惧惮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孤孀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泥浆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骷髅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憎恶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9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丁卯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妥帖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竹篾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陡峭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晶莹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监督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87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枯槐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懊丧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赤裸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息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鸡豚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伶仃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灼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37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吞噬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雪橇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堡垒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疲惫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轮廓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蓝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66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区域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遗嘱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酷似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轻盈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舰艉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浩瀚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杀戮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51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47119"/>
            <a:ext cx="11430000" cy="59520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仁慈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慰勉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胡髭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酒肆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侏儒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粗糙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愚钝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蒙昧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胆怯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刀鞘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吹嘘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68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怪柏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藻荇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萋萋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89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477"/>
            <a:ext cx="11430000" cy="39620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婆娑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簌簌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鲜腴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倔强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秀颀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痕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8187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雄跨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雕镂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丘壑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檐漏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芭蕉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涂墁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04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658773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统编教材全六册字音荟萃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胶鬲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益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箕畚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18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7597"/>
            <a:ext cx="11430000" cy="59520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归省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掇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摇橹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竿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潺潺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淋漓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犬吠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羁绊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50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岛屿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沙砾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迁徙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皱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香蒲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幕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03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6587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壬戌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雎鸠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寤寐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箬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94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诬蔑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恐怖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荣誉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蛮横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40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39962"/>
            <a:ext cx="11430000" cy="57385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寒噤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苍劲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汩汩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喧哗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颠簸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演绎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辚辚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喧腾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擦拭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腰椎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76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鱼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塘坳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挂罥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75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滔滔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鲜妍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呢喃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腰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忧戚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摇曳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谷穗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1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旁骛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惊骇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箱箧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守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亵渎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轻觑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窗棂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嘟囔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75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铺毡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阴翳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琅琊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34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~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九年级二字字音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池畦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娇媚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粗犷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贮蓄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竹匾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猪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拮据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潮汛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糟蹋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逗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牡蛎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褴褛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恣睢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3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骗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粉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伤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懒惰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烟囱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56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8533"/>
            <a:ext cx="11430000" cy="57385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怨怅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尾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桑梓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拜谒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愧赧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巾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鹤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兀的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蓼溆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徜徉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啰唣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6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滩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房舍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绳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旗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54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菜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涓涓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锱铢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恐吓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醋栗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38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尔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休祲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豆羹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61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狡黠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蒸馏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寂寥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碍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拘泥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桥堍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驱遣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68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32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诡谲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瘦削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雷霆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侦缉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怯懦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睥睨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囫囵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玉帛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谷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8109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055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~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九年级三字字音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绿茵茵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披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皂荚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光秃秃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香鸭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桌子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庄稼茬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一层翳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着钱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孤零零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凝寒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密匝匝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马前卒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冰辙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湿漉漉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不外见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22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0632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园春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乱蓬蓬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绮绣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苍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万兜鍪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4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菡萏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47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~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九年级四字字音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水波粼粼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人迹罕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然不同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小心翼翼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为一谈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人声鼎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沸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怦怦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根问底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然大笑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畏罪潜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眈眈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蔽成丘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莽莽榛榛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躇步跐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蹈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人忧天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气冲斗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为人知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然勒功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78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兀兀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仰之弥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乎不同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痛绝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然入梦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捐杂税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气方刚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忍俊不禁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怏怏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忧心忡忡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闷闷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息凝神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锐不可当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摧枯拉朽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精竭虑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惨绝人寰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振聋发聩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92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劳任怨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略无阙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恹恹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然而止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风雪载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形文字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在水之湄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在水之涘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黄发垂髫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将就木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词夺理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怒不可遏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神迷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教学相长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选贤与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惟余莽莽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不舍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彬彬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随机应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01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不容发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抽丝剥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茧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日星隐曜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淫雨霏霏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宠辱偕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忘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浩浩汤汤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筹交错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山肴野蔌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雾凇沆砀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孜孜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伤痕累累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打脚踢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插刀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战战兢兢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莺啼燕啭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其欣悦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拥覆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锦帽貂裘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3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708589"/>
            <a:ext cx="11430000" cy="57385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袍敝衣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免冠徒跣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以头抢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曳屣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寻章摘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吹毛求疵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味同嚼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浮光掠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üè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铢两悉称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栩栩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暮暮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有益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骂骂咧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镗镗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鞳鞳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视其辙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庶竭驽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咨诹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除奸凶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夜忧叹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陟罚臧否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临表涕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猥自枉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屈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48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油蛉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桑椹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斑蝥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恭敬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宿儒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蝉蜕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狗窦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锡箔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74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派遣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附和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缝隙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硬朗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厌倦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哭泣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02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逃避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叮嘱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悲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戒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屋脊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脚链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怪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诅咒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行蹒跚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12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钦差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御聘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儿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溉汲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澄澈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缥缈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94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抱歉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伴侣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咳嗽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澎湃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0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356C8D7B-A204-4FCA-9006-975145631CFB}" vid="{B9B60855-BD4A-4E78-AB00-0D3715137B6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14</TotalTime>
  <Words>4722</Words>
  <Application>Microsoft Office PowerPoint</Application>
  <PresentationFormat>宽屏</PresentationFormat>
  <Paragraphs>336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3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2025-11-15T13:46:44Z</dcterms:created>
  <dcterms:modified xsi:type="dcterms:W3CDTF">2025-11-15T14:01:24Z</dcterms:modified>
</cp:coreProperties>
</file>