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94" r:id="rId14"/>
    <p:sldId id="895" r:id="rId15"/>
    <p:sldId id="896" r:id="rId16"/>
    <p:sldId id="897" r:id="rId17"/>
    <p:sldId id="898" r:id="rId18"/>
    <p:sldId id="899" r:id="rId19"/>
    <p:sldId id="900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第三讲　素材篇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暴雨导致停电，全家围坐餐桌用蜡烛照明。父亲讲起童年煤油灯下写作业的往事，母亲教孩子剪烛花，意外发现女儿在火光中的素描比平日更生动。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科技依赖的反思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被迫断电唤醒的原始创造力；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黑暗中的亲密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非常态环境促进情感交流；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光影的哲学启示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明暗交织构成完整生活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6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青春期儿子总用便利贴与父母交流：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别动我桌子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今晚不回来吃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。某天母亲发烧，发现冰箱上新贴着他笨拙的画：体温计和一杯热水。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非语言沟通的价值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沉默时期的特殊表达；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爱的习得与反馈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孩子对关怀方式的模仿；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家庭空间政治学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便利贴作为领地与妥协的象征。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1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学校生活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数学课后，小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发现同桌盯着自己手里的饼干咽口水，主动分了一半给她。后来每次小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忘带文具，同桌都会第一时间递过来。两人还发明了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零食交换日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，带动全班形成了分享氛围。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善意传递：微小的分享能建立良性循环的人际关系；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破除隔阂：食物作为通用语言打破社交壁垒；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文化构建：个体行为如何影响集体氛围；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平等意识：分享不是施舍，需要双向互动。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09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校运会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4×100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米接力赛前，主力队员突发高烧。替补队员小林顶着压力临时上场，虽然交接棒失误导致落后，但全场此起彼伏的加油声让她坚持冲到终点。赛后队员们拥抱她说：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能完赛就是英雄。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责任担当：个人在团队危机中的价值选择；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失败价值：比名次更重要的体育精神；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集体温度：如何定义真正的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胜利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潜能激发：压力下的自我突破。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6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班在窗台设立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，值日生需记录生长情况。三个月后，吊兰因过度浇水烂根，而仙人掌在期末却开出罕见白花。生物老师借此讲解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因材施教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的道理。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教育本质：个性化培养的必要性；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成长规律：急于求成反而适得其反；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生命教育：从植物到人的生存智慧；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观察能力：细节记录培养科学素养。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77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冬天食堂阿姨总在取餐台放个泡沫箱，标注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给迟到的同学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。某日大雪，小江发现箱里不仅有温热的饭菜，还有张纸条：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慢慢吃，别噎着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王阿姨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。后来学生自发组织了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温暖回馈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职业尊严：平凡岗位的不平凡光芒；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感恩教育：善意接收与传递的闭环；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制度温度：规则与人情的平衡艺术；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细节关怀：最具穿透力的教育方式。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6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社会生活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深夜暴雨，外卖员小李发现订单地址是家养老院。到达时发现铁门被锁，一位坐轮椅的老人隔着栅栏焦急张望。小李冒雨翻墙送餐，发现老人颤抖的手无法打开餐盒，便蹲下来帮老人一勺勺喂完热粥。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平凡岗位因人性光辉而崇高；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科技时代的温度缺失：独居老人的生存困境；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规则与人情的博弈。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1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经营十年的独立书店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纸间时光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因租金上涨濒临倒闭，店主发起众筹却只募集到目标金额的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3%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。闭店当天，数百名读者自发前来购书，有人哭着说：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读书的时候经常和朋友来这里看书，这里带给自己满满的回忆。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商业效益与人文情怀的冲突；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网红打卡取代深度阅读的悲哀；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地标性场所承载的情感联结。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卖煎饼的刘姐每天给流浪汉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多加鸡蛋的煎饼，却说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今天蛋液调多了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。直到女儿戳破：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妈你根本没调蛋液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，刘姐笑道：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给人留面子，比施舍更重要。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如何维护受助者的尊严；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弱势群体间的温暖传递；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母亲给女儿上的无声品德课；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市井生活中的哲学智慧。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9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老旧小区原本垃圾乱堆，居民习惯混丢垃圾。后来，几位退休老人自发组织垃圾分类宣传队，挨家挨户讲解分类方法，并在垃圾桶旁设置醒目标识。起初有人嫌麻烦，但老人们坚持每天值守指导，甚至帮邻居分拣。半年后，小区环境明显改善，垃圾回收率提高，居民们也逐渐养成分类习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少数人的坚持能带动集体改变，环保需要每个人的参与；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通过持续引导，可以改变旧有习惯，推动社会进步；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共同的目标能增强邻里关系，形成互助合作的氛围。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77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第三讲　素材篇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一、热点素材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四川凉山悬崖村小学教师张雪梅因车祸失去右腿，但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年来她拄拐杖爬悬崖、趟溪流，每天往返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小时山路，送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多名彝族孩子走出大山。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年她因骨癌截肢，仍坚持在病床上用网课授课，临终前将积蓄全部捐建乡村图书馆。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素材解读：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教育公平的践行者：以残缺身躯弥补偏远地区教育资源鸿沟；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生命价值的升华：用最后的光亮点燃他人希望，诠释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春蚕到死丝方尽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乡村振兴缩影：个体坚守背后是乡村教师群体的奉献困境与时代呼唤。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宁夏农民王建国继承祖父遗志，带领全家在毛乌素沙漠边缘植树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年成功将最后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亩沙地变绿洲。他们发明的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草方格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微生物固沙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技术被联合国推广，却因过度劳累罹患尘肺病。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素材解读：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生态文明传承：个体命运与国家生态战略的同频共振；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民间智慧贡献：基层实践者推动环保技术革新；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可持续发展启示：警示生态修复中的劳动者权益保障问题。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77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先天失明的陈星光凭借触觉和语音设备钻研理论物理，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量子拓扑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研究破解国际难题。他拒绝国外高薪，在母校设立盲人科研基金，助残障人士突破学术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玻璃天花板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素材解读：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精神灯塔效应：颠覆对残障群体能力的传统认知；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科研公平议题：呼吁学术资源对特殊群体的无障碍化；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爱国情怀表达：知识分子的家国选择更具感召力。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54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岁的张伟因工伤失去右臂后，苦练左手焊接技术，最终成为航天器特种焊接技师。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年他带队攻克长征九号火箭燃料舱焊接难题，误差控制在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毫米内。他说：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身体残缺不是终点，而是重新出发的起点。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素材解读：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逆境奋斗精神：以残缺身躯突破生理极限，诠释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工匠精神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新内涵；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科技报国情怀：将个人价值融入国家航天事业，彰显新时代劳动者担当；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社会包容性发展：其事迹推动企业完善残疾人就业保障体系，促进社会公平。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16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退伍军人王海带领村民在黄河三角洲种植红树林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亩，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年使濒危物种东方白鹳数量增长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300%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。他发明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生态银行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模式，让环保成为村民致富产业。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素材解读：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绿色发展转型：证明生态保护与经济发展可协同共进；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民间智慧力量：草根创新为国家生态政策提供基层样本；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军人本色延续：战场到环保阵地的使命传承。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7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二、生活瞬间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家庭生活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老旧的藤编针线筐里堆满彩色线团、顶针和碎布头。每次母亲缝补衣物，总要先在奶奶的针线筐里翻找匹配的线色。女儿好奇地问：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为什么不用新买的？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母亲笑着展示奶奶用碎布拼的坐垫：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这些旧物里有她教我的节俭和耐心。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传承与记忆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旧物承载家族精神血脉；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节俭的现代意义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在消费主义时代重审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物尽其用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的智慧；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手艺的情感价值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机械化生产中手工的温度。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3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87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父亲在六平方米阳台种满辣椒、小葱，每天记录生长数据。台风天他冒雨抢救菜苗，女儿抱怨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菜市场五块钱能买一堆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，他却说：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你看这片叶子，是从老家带来的种子长的。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立意角度：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都市人的田园情结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对土地眷恋的精神疗愈；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亲子认知差异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实用主义与情感需求的矛盾；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生命教育现场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从植物生长理解付出与回报</a:t>
            </a:r>
            <a:r>
              <a:rPr lang="zh-CN" altLang="zh-CN" sz="28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8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BEC110BC-E36A-4F6D-8047-BD816C9A9C46}" vid="{048E2ECE-E71F-4D18-9537-0DBA431E59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2</TotalTime>
  <Words>1759</Words>
  <Application>Microsoft Office PowerPoint</Application>
  <PresentationFormat>宽屏</PresentationFormat>
  <Paragraphs>42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2025-11-15T13:35:47Z</dcterms:created>
  <dcterms:modified xsi:type="dcterms:W3CDTF">2025-11-15T13:38:19Z</dcterms:modified>
</cp:coreProperties>
</file>