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8" r:id="rId3"/>
    <p:sldId id="884" r:id="rId4"/>
    <p:sldId id="885" r:id="rId5"/>
    <p:sldId id="886" r:id="rId6"/>
    <p:sldId id="887" r:id="rId7"/>
    <p:sldId id="888" r:id="rId8"/>
    <p:sldId id="889" r:id="rId9"/>
    <p:sldId id="890" r:id="rId10"/>
    <p:sldId id="891" r:id="rId11"/>
    <p:sldId id="892" r:id="rId12"/>
    <p:sldId id="893" r:id="rId13"/>
    <p:sldId id="873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 showGuides="1">
      <p:cViewPr varScale="1">
        <p:scale>
          <a:sx n="44" d="100"/>
          <a:sy n="44" d="100"/>
        </p:scale>
        <p:origin x="30" y="5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slide" Target="../slides/slide2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33053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22523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100571"/>
            <a:ext cx="7524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易错常用字荟萃</a:t>
            </a:r>
            <a:r>
              <a:rPr lang="en-US" altLang="zh-CN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括号内为正确的字</a:t>
            </a:r>
            <a:r>
              <a:rPr lang="en-US" altLang="zh-CN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3" name="文本框 2">
            <a:hlinkClick r:id="rId5" action="ppaction://hlinksldjump"/>
            <a:extLst>
              <a:ext uri="{FF2B5EF4-FFF2-40B4-BE49-F238E27FC236}">
                <a16:creationId xmlns:a16="http://schemas.microsoft.com/office/drawing/2014/main" id="{D63655F2-B11D-D73C-2741-C21154177B3B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id="{EDB0294C-0712-A29C-82CB-8D94AA22B918}"/>
              </a:ext>
            </a:extLst>
          </p:cNvPr>
          <p:cNvSpPr/>
          <p:nvPr/>
        </p:nvSpPr>
        <p:spPr>
          <a:xfrm>
            <a:off x="0" y="0"/>
            <a:ext cx="12192000" cy="3465513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E630145-5EE1-AE44-4365-73BFFF4300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7212"/>
            <a:ext cx="12192000" cy="6300787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DDED484F-D4EB-CFBA-A067-50563B7D26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62165" y="597220"/>
            <a:ext cx="6667670" cy="481024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99729D0-B120-BAF8-E820-8680D05E2E90}"/>
              </a:ext>
            </a:extLst>
          </p:cNvPr>
          <p:cNvSpPr txBox="1"/>
          <p:nvPr/>
        </p:nvSpPr>
        <p:spPr>
          <a:xfrm>
            <a:off x="9698250" y="5315489"/>
            <a:ext cx="126188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200" b="1" dirty="0">
                <a:ea typeface="微软雅黑" panose="020B0503020204020204" pitchFamily="34" charset="-122"/>
                <a:sym typeface="Times New Roman" panose="02020603050405020304" pitchFamily="18" charset="0"/>
              </a:rPr>
              <a:t>语文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C4753B8F-2613-28AC-A1B6-B13CEBDF28F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E60012"/>
              </a:clrFrom>
              <a:clrTo>
                <a:srgbClr val="E6001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18" y="273852"/>
            <a:ext cx="5357813" cy="738172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685F9759-3C53-9E6D-1EEC-073DEE49BBD4}"/>
              </a:ext>
            </a:extLst>
          </p:cNvPr>
          <p:cNvSpPr/>
          <p:nvPr/>
        </p:nvSpPr>
        <p:spPr>
          <a:xfrm>
            <a:off x="0" y="6700838"/>
            <a:ext cx="12192000" cy="20288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F696A644-0866-1AAE-140D-1958C0D218CE}"/>
              </a:ext>
            </a:extLst>
          </p:cNvPr>
          <p:cNvSpPr/>
          <p:nvPr/>
        </p:nvSpPr>
        <p:spPr>
          <a:xfrm>
            <a:off x="0" y="6700838"/>
            <a:ext cx="12192000" cy="60006"/>
          </a:xfrm>
          <a:prstGeom prst="rect">
            <a:avLst/>
          </a:prstGeom>
          <a:solidFill>
            <a:srgbClr val="FFE3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86BE1A1-1062-6141-507D-A05F092831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572" y="1732757"/>
            <a:ext cx="1406717" cy="41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169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71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追朔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溯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72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鬼鬼崇崇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祟祟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73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金榜提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74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走头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投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无路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75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趋之若骛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鹜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76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迁徒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徙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77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洁白无暇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瑕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78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九宵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霄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79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渲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宣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泄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寒喧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暄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4182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169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81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弦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旋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律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82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膺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赝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品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83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不能自己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已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84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尤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犹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如猛虎下山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85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竭泽而鱼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渔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86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滥芋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竽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充数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87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世外桃园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源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88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脏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赃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款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89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醮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蘸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蜇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蛰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伏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0409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169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91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装祯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帧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92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饮鸠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鸩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止渴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93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坐阵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镇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94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旁证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征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博引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95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灸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炙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手可热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96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九洲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州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97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床第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笫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之私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98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姿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恣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意妄为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99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编篡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纂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栋粱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梁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8030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986548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b="1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E6A1E39-1EA5-5284-C6EE-B62D86C74E4B}"/>
              </a:ext>
            </a:extLst>
          </p:cNvPr>
          <p:cNvGrpSpPr/>
          <p:nvPr/>
        </p:nvGrpSpPr>
        <p:grpSpPr>
          <a:xfrm>
            <a:off x="2632550" y="1071233"/>
            <a:ext cx="6926901" cy="3805567"/>
            <a:chOff x="2632550" y="1071233"/>
            <a:chExt cx="6926901" cy="3805567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C6A328CF-DA0E-2E99-236E-0D48E2D0FD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2550" y="1071233"/>
              <a:ext cx="6926901" cy="3805567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7A62B922-15B6-752B-E298-371A9F1302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0114" y="2403231"/>
              <a:ext cx="991772" cy="29120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6FAC4729-C4C7-D1AB-8F38-07FC3468BC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C9995CF-C2A8-C094-045C-EF0168B9492D}"/>
              </a:ext>
            </a:extLst>
          </p:cNvPr>
          <p:cNvSpPr/>
          <p:nvPr/>
        </p:nvSpPr>
        <p:spPr>
          <a:xfrm>
            <a:off x="0" y="1971891"/>
            <a:ext cx="12192000" cy="2112429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3F48293B-C768-E04A-005D-29C9B196FB35}"/>
              </a:ext>
            </a:extLst>
          </p:cNvPr>
          <p:cNvSpPr txBox="1"/>
          <p:nvPr/>
        </p:nvSpPr>
        <p:spPr>
          <a:xfrm>
            <a:off x="272322" y="2658773"/>
            <a:ext cx="11647357" cy="73866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易错常用字荟萃</a:t>
            </a:r>
            <a:r>
              <a:rPr lang="en-US" altLang="zh-CN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括号内为正确的字</a:t>
            </a:r>
            <a:r>
              <a:rPr lang="en-US" altLang="zh-CN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zh-CN" altLang="en-US" sz="4200" b="1" spc="6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BDA44659-8A83-4149-2BC0-F0EC67269C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1181453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96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169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按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安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装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甘败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拜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下风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自抱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暴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针贬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砭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泊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舶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来品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脉博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搏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松驰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弛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一愁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筹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莫展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穿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川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流不息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精萃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粹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4158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169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重迭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叠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渡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度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假村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防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妨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碍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幅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辐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射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一幅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副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对联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天翻地复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覆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言简意骇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赅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气慨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一股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鼓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作气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悬梁刺骨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股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6846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169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粗旷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犷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食不裹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果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腹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震憾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撼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凑和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侯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候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车室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26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迫不急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及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待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27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既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一如继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既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往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29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草管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菅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人命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娇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矫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揉造作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6598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169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31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挖墙角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脚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一诺千斤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金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33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不径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胫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而走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34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峻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竣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35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不落巢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窠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臼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烩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脍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炙人口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37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潜移墨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默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化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38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死皮癞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赖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脸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39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兰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蓝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天白云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鼎立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力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相助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38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169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41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再接再励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厉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42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老俩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两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口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43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黄梁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粱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美梦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44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了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瞭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望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水笼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龙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头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46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杀戳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戮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47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痉孪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挛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48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美仑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轮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49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罗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啰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唆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蛛丝蚂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马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迹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0607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169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51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萎糜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靡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不振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52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沉缅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湎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53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信片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54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默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墨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守成规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55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大姆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拇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56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沤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呕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心沥血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57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凭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平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添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58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出奇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其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不意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59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修茸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葺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亲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青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睐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941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169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61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磬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罄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竹难书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62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入场卷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券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63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声名雀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鹊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起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64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发韧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轫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65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搔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瘙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痒病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66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欣尝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67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谈笑风声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生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68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人情事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世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故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69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有持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恃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无恐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额首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手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称庆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4540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空白" id="{356C8D7B-A204-4FCA-9006-975145631CFB}" vid="{B9B60855-BD4A-4E78-AB00-0D3715137B6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空白</Template>
  <TotalTime>4</TotalTime>
  <Words>753</Words>
  <Application>Microsoft Office PowerPoint</Application>
  <PresentationFormat>宽屏</PresentationFormat>
  <Paragraphs>103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等线</vt:lpstr>
      <vt:lpstr>黑体</vt:lpstr>
      <vt:lpstr>宋体</vt:lpstr>
      <vt:lpstr>微软雅黑</vt:lpstr>
      <vt:lpstr>Arial</vt:lpstr>
      <vt:lpstr>Calibri</vt:lpstr>
      <vt:lpstr>Times New Roman</vt:lpstr>
      <vt:lpstr>决胜中考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</cp:revision>
  <dcterms:created xsi:type="dcterms:W3CDTF">2025-11-15T14:09:32Z</dcterms:created>
  <dcterms:modified xsi:type="dcterms:W3CDTF">2025-11-15T14:14:10Z</dcterms:modified>
</cp:coreProperties>
</file>