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892" r:id="rId12"/>
    <p:sldId id="893" r:id="rId13"/>
    <p:sldId id="894" r:id="rId14"/>
    <p:sldId id="895" r:id="rId15"/>
    <p:sldId id="896" r:id="rId16"/>
    <p:sldId id="897" r:id="rId17"/>
    <p:sldId id="898" r:id="rId18"/>
    <p:sldId id="899" r:id="rId19"/>
    <p:sldId id="900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中考易混词语荟萃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【查看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察看】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查看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”指检查观察事物存在的情况，如“查看货物”。“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察看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”指为了解情况而细看，如“察看地形”。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【处事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处世】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”指处理事务，如“他处事严肃，态度却十分和蔼”。“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处世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”指在社会上活动，跟人来往，如“他闯荡江湖多年，有着丰富的处世经验”。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17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【窜改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篡改】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二者都有改动的意思，但改动的对象和动机不同。“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窜改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”指改动文件、书籍、古书中不应该改动的部分，单指文字改动，不含贬义，如“抄写文件要细心，不要随意窜改”。“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篡改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”指把正确的东西强行或暗中改为不正确的东西，不限于文字的，含贬义，如“他们肆意篡改历史”。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【遏止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遏制】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遏止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”指用力阻止，如“不可遏止的革命洪流”。“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遏制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”指制止，控制，如“政府官员的腐败现象现在还没有得到很好的遏制”。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6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【法制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法治】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”指统治阶级按照自己的意志建立的规章制度，名词，如“我们要建立健全社会主义的民主和法制”。“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”可以指先秦时期法家的政治思想，主张以法为准则统治百姓，处理国事；可以指根据法律治理国家和社会，如“我国坚定不移走中国特色社会主义法治道路”。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5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【反映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反应】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”主要有两种用法：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比喻把客观事物的实质表现出来，如“党内的斗争反映着社会上的阶级斗争”；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把客观情况或别人的意见等告诉上级有关部门，如“他把情况反映到县里”。“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”主要有三种用法：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有机体受到刺激引起相应的活动或变化，如“对方射门太突然，守门员没有反应过来”；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化学上一物质与另一物质发生作用，产生了新物质的过程，如“化学反应”；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受外界影响而引起的意见、态度或行动，如“他的演说引起了不同的反应”。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2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【分辨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分辩】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”指分清辨明，如“分辨香花和毒草”。“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”指用语言辩白，如“他这回并不分辩，单说一句‘不要取笑’”。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【扶养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抚养】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扶养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”指扶助、供养，多指晚辈对长辈的赡养，如“扶养老人”。“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抚养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”指爱护、教养，多指长辈对小辈的养育，如“他用微薄的工资抚养了两个孤儿”。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7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【扶助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辅助】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二者都有帮助的意思，但帮助的方式有所不同。“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扶助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”指扶持帮助，如“他常常扶助老人上车”。“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辅助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指从旁帮助，动词，如“多加辅助”；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指帮助性的，非主要的，名词，如“辅助劳力”。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【抚摩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扶摸】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抚摩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”也写作“抚摸”，指用手轻轻按着来回移动，多带有爱的色彩，如“老汉抚摩着孩子的头发”。“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扶摸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”指扶持摸索，如“光线太暗了，我们只好扶摸着栏杆走下楼来”。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9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【肤浅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浮浅】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二者都表示浅，不深。不同点：“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肤浅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”主要用于认识、理解等，如“我对戏曲了解得很肤浅”。“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浮浅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”主要用于作风、学识等，如“努力克服脱离群众、作风浮浅的官僚主义作风”。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【工夫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功夫】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”主要指时间、空闲时间、时候，如“抄完这篇文章大约需要两个小时的工夫”。“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”指本领、造诣等，如“只要功夫深，铁棒磨成针”。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2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【恭请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邀请】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二者都有约请对方的意思。“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恭请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”是敬辞，感情色彩浓。“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”指请人到自己的地方来或到约定的地方去，感情色彩不如“恭请”强。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【沟通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勾通】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二者都有“使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通”的意思。不同点：“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沟通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”指使两方能通连，褒义，如“沟通感情”。“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勾通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”指暗中串通，勾结，贬义，如“他经常勾通土匪来村里骚扰”。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25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8579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【贯穿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贯串】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贯穿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”指穿过，连通，如“这条公路贯穿全省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个县”。“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贯串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”指从头到尾穿过一个或一系列事物，如“这篇讲话贯串着民本思想”。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【光临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莅临】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二者都是敬辞，表示他人来访，只是所指的范围有所不同。“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”称他人来访，所指范围大。“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莅临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”指贵宾来到，来临，所指范围小，尊敬程度重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1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【国是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国事】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国是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”指国家大计，书面用语，如“人大代表在京共商国是”。“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”指国家大事，可以用于口语，如“每个公民都应关心国事”。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【过度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过渡】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”指超过适当的限度，如“过度疲劳”。“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”指事物由一个阶段逐渐发展而转入另一个阶段，如“这只不过是一个过渡时期”。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50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中考易混词语荟萃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【暗淡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黯淡】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二者都指不明朗。不同点：“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指光、色昏暗，不光明，不鲜艳，如“光线暗淡”；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不光明；没有希望。“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黯淡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指心理暗淡，如“心情黯淡”；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同“暗淡”。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【按语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暗语】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二者都与语言有关。不同点：“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”也写作“案语”，指作者、编者对有关文章、词句所作的说明、提示或考证。如“这个文段，编者特地加了按语”。“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”指彼此约定的秘密话。如“这些话纯是暗语，别人根本听不懂”。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【抱怨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报怨】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二者都与“怨”有关。不同点：“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抱怨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”指心中不满，数说别人不对，或埋怨，如“这都应怪自己，不能抱怨别人”。“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报怨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”指报复怨恨，如：“这次恶性事件是由肇事者报怨引起的”。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【包藏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饱藏】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”指包含，隐藏，如“包藏祸心”。“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饱藏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”指深深地隐藏着，如“他那双贼圆的眸子里饱藏着杀机”。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8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【包含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饱含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包涵】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三者都有含有的意思，但含有的浓度或对象不同。“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”仅指里边含有，如“这句话包含好几层意思”。“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饱含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”指所含的量特别充足，如“饱含着深厚的阶级感情”。“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包涵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”指客套话，请人原谅，如“唱得不好，请大家多多包涵”。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【暴戾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暴力】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暴戾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”，形容词，指粗暴乖张，残酷凶恶，如“这个老板真是暴戾，动辄对工人进行打骂”。“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暴力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”，名词，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强制的力量，武力，如“暴力革命”；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特指国家的强制力量，如“军队对于敌对阶级是一种暴力”。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86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8190"/>
            <a:ext cx="114300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【爆发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暴发】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爆发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指岩浆突然冲破地壳，向外迸出，如“火山爆发”；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指通过外部冲突而发生的质变，如“爆发革命”；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指力量、情绪等忽然发作，或事变突然发生，如“会场里爆发出雷鸣般的掌声”。“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暴发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指突然发作，如“山洪暴发”；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指突然发财得势，多含贬义，如“暴发户”。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【变易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变异】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二者都与变化有关，但所指的对象不同。“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变易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”指改变，变化，如“这里的情况并无多大变易”。“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”指同种生物世代之间或同代生物不同个体之间在形态特征、生理特征等方面所表现出来的差异，如“物种变异”。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0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【变换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变幻】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二者都是动词，都有变化之意。“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”指事物的一定形式或内容换成另一种，多指具体的事物，如“变换一下位置”。“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”指不规则地改变，多指抽象的事物，如“世界上的政治风云变幻莫测”。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【辩别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辨别】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辩别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”指用言辞来分别，如“辩论会上，他从理论上仔细辩别了这件事的是非曲直”。“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辨别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”指根据不同事物的特点，在认识上加以区别，如“在政治斗争中，每个人都要辨别好方向，不要上了政治骗子的当”。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2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【不合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不和】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不合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指不符合，如“不合手续”；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指不应该，如“早知如此，当初就不合叫他去”；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指合不来，如“他们俩一直不合”。“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”指不和睦，如“家不和，外人欺”。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【不止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不只】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不止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”：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指继续不停，如“他的一句笑话引得伙伴们大笑不止”；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指超出某个数目范围，如“他恐怕不止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岁了”。“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不只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”有“不但”之意，如“河水不只可以用来灌溉，还可用来发电”。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7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【不至于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不致】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不至于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”表示不会达到某种程度，如“作为一位受党教育多年的干部，不至于连这点道理都不懂吧！”。“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”表示不会引起某种后果，如“事前做好准备，就不致到时手忙脚乱”。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【部署</a:t>
            </a:r>
            <a:r>
              <a:rPr lang="zh-CN" altLang="zh-CN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布置】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二者都与安排有关事情有关。“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部署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”指安排、布置人力、任务等，一般指大规模地、全面地、原则地安排配置，如“主要力量部署在松辽平原和华北平原上”。“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布置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”指在一些活动中作出安排，多指具体的安排、配置等，如“布置工作”“布置任务”。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2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356C8D7B-A204-4FCA-9006-975145631CFB}" vid="{B9B60855-BD4A-4E78-AB00-0D3715137B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3</TotalTime>
  <Words>1804</Words>
  <Application>Microsoft Office PowerPoint</Application>
  <PresentationFormat>宽屏</PresentationFormat>
  <Paragraphs>67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2025-11-15T14:14:25Z</dcterms:created>
  <dcterms:modified xsi:type="dcterms:W3CDTF">2025-11-15T14:17:49Z</dcterms:modified>
</cp:coreProperties>
</file>