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6" r:id="rId5"/>
    <p:sldId id="888" r:id="rId6"/>
    <p:sldId id="889" r:id="rId7"/>
    <p:sldId id="890" r:id="rId8"/>
    <p:sldId id="891" r:id="rId9"/>
    <p:sldId id="892" r:id="rId10"/>
    <p:sldId id="893" r:id="rId11"/>
    <p:sldId id="894" r:id="rId12"/>
    <p:sldId id="895" r:id="rId13"/>
    <p:sldId id="896" r:id="rId14"/>
    <p:sldId id="887" r:id="rId15"/>
    <p:sldId id="897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　立意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以半命题作文为例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1" y="1354031"/>
            <a:ext cx="6847114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但是当时的自己也不知道哪来的勇气，一改以往的软弱，红着脸、颤巍巍地说：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那一步不是这样的。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虽然大多数人像听玩笑似的看着我的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表演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，但我却没有窘迫地坐下，而是继续解释。面对同学们的怀疑，我坚定自我。对于那些质疑，我竟没有一丝动摇。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45830" y="1354031"/>
            <a:ext cx="4365170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接着，详细地叙述了自己质疑老师的过程，其中有同学们的不解，有老师的肯定，以及在面对老师和同学们时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的心理反应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坚定自我。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02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4595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这位同学是对的！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老师肯定了我的答案。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这是我为了检验大家有没有认真思考而故意设置的小关卡，在知识面前，我们要谦虚谨慎、坚定自我，不要‘人云亦云’。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老师说完，班级响起热烈的掌声，而此刻我的内心却是异常的平静，因为自己已经经历了刚才那一系列的心理变化，可面对老师的称赞，我本就红着的脸更红了。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08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1" y="771248"/>
            <a:ext cx="730431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原来，我也很坚定，敢在所有人都怀疑自己时，一直坚定自己心中的真理，能够在那么多问题中，始终坚持不动摇。原来，我在如此茁壮地成长。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柳青在《创业史》中提到：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人生的道路虽然漫长，但要紧处常常只有几步。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是啊，如果我们坚定自我，在人生征途中摒弃踌躇、不负初心，那么我们就能把握人生的节点，成为更好的自己。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微风过处，留下了栀子花的清香，也唤醒了我的回忆，原来，我也很坚定。</a:t>
            </a: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85315" y="771248"/>
            <a:ext cx="415834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引用了柳青《创业史》中的话，进一步阐释坚定自我的意义：把握人生节点，成就更好的自己。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b="1" dirty="0" smtClean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 smtClean="0"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结尾与开头遥相照应，结构严谨。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3522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163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阅卷总评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选材精当，通过一件小事，叙写了自己的心理变化过程。把自己由不敢质疑老师到坚定自己的看法这一过程详细地叙述出来，行文流畅。文中两次引用文学作品中的内容，增强了文章的可读性。开头和结尾的景物描写富有诗意，耐人寻味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2703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9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30" y="762202"/>
            <a:ext cx="1871158" cy="42464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361023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半命题作文的补题是关键，可以说决定着作文的成败。方法如下：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具体事物补题法。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将要写的内容细化成具体事物，有时也可加上修饰性词语。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逆向思维补题法。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直接引用导语中的词语短句补题，不免落于俗套，缺乏新意，容易雷同。因此补题时可考虑使用“逆向思维补题”法。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巧用修辞补题法。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补题时，可借助联想和想象，运用一定的修辞手法，使题目生动形象吸引人的眼球。如“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梦想拔节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的日子”就运用了比喻的修辞手法，使作者追梦的努力变得具体可感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41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232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特殊符号补题法。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借用英语、数学、物理和化学等学科的特殊符号或公式来补题，也能达到吸引读者的效果，如以“当我面对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XYZ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的时候”为题，就能巧妙地引出学习数学带来的乐趣和享受。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36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专题三　立意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以半命题作文为例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8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42464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18685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阅读下面文字，按要求作文。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成长是奇妙的旅程。软弱的可以变得坚强，自大的能够学会谦虚，自私的也会懂得感恩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就这样，一切都在不经意间发生着变化。在你成长的过程中，应该也发生过一些事情，让你认识到另一面的自己吧。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请以“原来，我也很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”为题，写一篇不少于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字的作文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【提示与要求】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请自主选择词语，把题目补充完整；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可以大胆选择你最能驾驭的文体进行写作；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文中不要出现真实的地名、校名、人名等；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抄袭是不良行为，请不要照搬别人的文章。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9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510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眼光敏锐，高屋建瓴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远的立意是中考作文的制高点，它决定了作文品位的高低。要密切关注那些富有时代气息，彰显人文意蕴的材料，追求更高的精神价值、情感价值。尽量用世界的、长远的、人生的目光去审视生活、生命和人生。同时，还要尽量在作文中注入历史文化底蕴，让自己的生命游走在现实与历史之间，这样的作文才会显得大气非凡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68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8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发散思维，优中选优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散思维是一种立意求新、求深的重要方法。有些题目，从正面入手思考，角度太旧，立意不新，这时就可以舍正攻反，逆向入题。这如同打攻坚战一般，避开费力的正面攻击，改从侧面、反面出击，出其不意，往往能够克敌制胜。我们要想写出令人耳目一新的作文，就不能固守模式化思维方式。要带着思辨的眼光构思行文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36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提倡积极，拒绝灰色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文精神的构建永远是作文的核心。写作中，一定要高举美好人性的大旗，毫不隐瞒地追求真善美，善良、正直、诚信、亲情、扬善疾恶、百折不挠，这些正是人性中最重的砝码。在写作的天空里，这些思想的火种会让你的作文具有令人无法抗拒的力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48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28278"/>
            <a:ext cx="198804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■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优秀作文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29405"/>
            <a:ext cx="684193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=54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694264" y="1429404"/>
            <a:ext cx="198804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阅卷得分点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030531"/>
            <a:ext cx="684193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原来，我也很坚定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安徽一考生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又是一年初夏，微风轻拂，送来了窗外缕缕栀子花的清香，那花香带着我的思绪飘向了往昔。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23414" y="3227959"/>
            <a:ext cx="3929743" cy="12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开头通过景物起兴，引出下文。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8145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89111"/>
            <a:ext cx="758734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小时候的自己有着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最喜小儿亡赖，溪头卧剥莲蓬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的童真童趣，有着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朝令夕改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的随意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就像《呼兰河传》里那个喜爱扑蝶，在祖父的菜园子里玩得不亦乐乎的小女孩。也许是自由无拘束惯了，一来学校，就开始收敛，面对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权威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的老师，我非常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软弱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，和老师说话时都战战兢兢，生怕会说错话，惹得老师不快。在课堂上，把老师教授的东西奉为圭臬，从来不敢质疑老师的答案。可一次课堂上，却发生了一件彻底改变我态度的事情。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033659" y="789111"/>
            <a:ext cx="3907971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第二段先介绍自己年幼时充满童真童趣，并引用萧红的《呼兰河传》进一步说明。但是在学校，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却战战兢兢，不敢质疑老师。由此过渡到下文所写之事。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58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4595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初三时，一节数学课上，老师写出了一道题的答题步骤，问：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这个步骤对不对？如果有错，记得举手说。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大家都认为老师是对的，都认真地点了点头，而这时，在班级里坐在角落的、一直默默无闻的我却举起了手说：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老师有一个步骤写错了。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当时同学们都说是我看错了，一刹那间我的脸变得通红。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95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BEC110BC-E36A-4F6D-8047-BD816C9A9C46}" vid="{048E2ECE-E71F-4D18-9537-0DBA431E59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6</TotalTime>
  <Words>1443</Words>
  <Application>Microsoft Office PowerPoint</Application>
  <PresentationFormat>宽屏</PresentationFormat>
  <Paragraphs>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2025-11-15T13:22:01Z</dcterms:created>
  <dcterms:modified xsi:type="dcterms:W3CDTF">2025-11-15T13:28:57Z</dcterms:modified>
</cp:coreProperties>
</file>