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xmlns="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87484"/>
            <a:ext cx="11430000" cy="21243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说得好！同学们，人工智能的时代已经到来，你们将大有作为啊！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同学丁：</a:t>
            </a:r>
            <a:r>
              <a:rPr lang="zh-CN" altLang="zh-CN" sz="25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同学们应该学好科学文化知识，培养创新实践能力，积极拥抱人工智能时代，创造更加美好的生活。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0999" y="699588"/>
            <a:ext cx="11547143" cy="3593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在人工智能厅，讲解员与同学们就“科技改变生活”的话题展开交流。请你根据情境将对话内容补充完整。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同学们好，欢迎来到人工智能厅。人工智能主要是指用计算机模拟类似于人类的某些智能活动，它已广泛应用于日常生活。</a:t>
            </a:r>
            <a:r>
              <a:rPr lang="zh-CN" altLang="zh-CN" sz="25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扫地机器人能自动清扫垃圾。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同学乙：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智能语音导航、可以帮人精准识路。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同学丙：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还有人脸识别！让身份验证更便捷。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f7c7"/>
          <p:cNvSpPr/>
          <p:nvPr/>
        </p:nvSpPr>
        <p:spPr>
          <a:xfrm>
            <a:off x="2285365" y="4779304"/>
            <a:ext cx="3698939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那我们该做些什么呢</a:t>
            </a:r>
            <a:r>
              <a:rPr lang="zh-CN" altLang="zh-CN" sz="25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f206"/>
          <p:cNvSpPr/>
          <p:nvPr/>
        </p:nvSpPr>
        <p:spPr>
          <a:xfrm>
            <a:off x="8348027" y="2282008"/>
            <a:ext cx="337985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大家能举些例子吗</a:t>
            </a:r>
            <a:r>
              <a:rPr lang="zh-CN" altLang="zh-CN" sz="25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64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8519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［甲］处画线句有语病，请修改。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［乙］处画线句有一处标点使用不当，请修改。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2305"/>
          <p:cNvSpPr/>
          <p:nvPr/>
        </p:nvSpPr>
        <p:spPr>
          <a:xfrm>
            <a:off x="426640" y="5845922"/>
            <a:ext cx="40799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删去引号内的句号。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63194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活动结束后，有位同学写了如下一段总结文字。其中有一些错误，请你帮他修改。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甲］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在这次参观学习活动中让我们受益匪浅，大大激发了我们的好奇心和求知欲。新科技让我们大开眼界，也让我们对未来充满期待。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吾辈少年，应树立起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科技强国，必定有我。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的坚定信念，为中华民族伟大复兴做出自己的贡献。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8883"/>
          <p:cNvSpPr/>
          <p:nvPr/>
        </p:nvSpPr>
        <p:spPr>
          <a:xfrm>
            <a:off x="426640" y="4735343"/>
            <a:ext cx="40799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49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5518"/>
            <a:ext cx="11430000" cy="5813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日是我国“文化和自然遗产日”，复兴学校在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日开展“文化遗产进校园”活动，请你一起参与。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校学生会已联系好博物馆王馆长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日下午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点给全校学生做文物知识讲座，安排宣传委员李华同学提前一天打电话确认。请根据情境将对话内容补充完整。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李华：</a:t>
            </a: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王馆长：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李华同学，你好！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李华：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王馆长，打扰了！今天给您打电话，是想和您确认一下，</a:t>
            </a: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6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王馆长：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没问题，我会准时参加的。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李华：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谢谢您！我们期待着您的精彩讲座。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8322"/>
          <p:cNvSpPr/>
          <p:nvPr/>
        </p:nvSpPr>
        <p:spPr>
          <a:xfrm>
            <a:off x="370840" y="4922934"/>
            <a:ext cx="548487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讲座，您能按约定的时间来吗？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c5715"/>
          <p:cNvSpPr/>
          <p:nvPr/>
        </p:nvSpPr>
        <p:spPr>
          <a:xfrm>
            <a:off x="10324465" y="4407822"/>
            <a:ext cx="15034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明天的</a:t>
            </a:r>
            <a:endParaRPr lang="zh-CN" altLang="en-US"/>
          </a:p>
        </p:txBody>
      </p:sp>
      <p:sp>
        <p:nvSpPr>
          <p:cNvPr id="3" name="A_141c2"/>
          <p:cNvSpPr/>
          <p:nvPr/>
        </p:nvSpPr>
        <p:spPr>
          <a:xfrm>
            <a:off x="2029778" y="3377598"/>
            <a:ext cx="7475601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王馆长，您好！我是复兴学校学生会的李华。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688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在准备文物图片展览时，李华同学为“太阳神鸟”拟写了一段介绍文字，请你帮他修改。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太阳神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鸟金饰，出土于成都金沙遗址。它整体呈圆形，图案分内外两层，外层是四只首尾相接的神鸟，内层是十二支芒叶。【甲】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圆形图案象征太阳，四只神鸟、以及十二支芒叶很自然地让人联想到四季、十二个月等天象与物宜。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人们之所以称其为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太阳神鸟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，是因为它很可能象征着以太阳崇拜为中心的宇宙观的原因</a:t>
            </a:r>
            <a:r>
              <a:rPr lang="zh-CN" altLang="zh-CN" sz="2800" b="1" u="sng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u="sng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太阳神鸟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是一件极富创造力和想象力的文物精品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800" b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已经成为中国文化遗产标志。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404301" y="4235916"/>
            <a:ext cx="1786861" cy="178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410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【甲】处画线句有一处标点使用不当，请你修改。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【乙】处画线句有语病，请你修改。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cb40"/>
          <p:cNvSpPr/>
          <p:nvPr/>
        </p:nvSpPr>
        <p:spPr>
          <a:xfrm>
            <a:off x="728028" y="3184836"/>
            <a:ext cx="37227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的原因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768aa"/>
          <p:cNvSpPr/>
          <p:nvPr/>
        </p:nvSpPr>
        <p:spPr>
          <a:xfrm>
            <a:off x="728028" y="2075364"/>
            <a:ext cx="896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前的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也可得分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45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006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李华同学在标注“太阳神鸟”图片名称时，对使用楷书还是篆书有此犹豫，请你帮他选择其中的一种并简述理由。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62318" y="2548193"/>
            <a:ext cx="2463269" cy="562430"/>
          </a:xfrm>
          <a:prstGeom prst="rect">
            <a:avLst/>
          </a:prstGeom>
        </p:spPr>
      </p:pic>
      <p:pic>
        <p:nvPicPr>
          <p:cNvPr id="4" name="image7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782100" y="2548193"/>
            <a:ext cx="2515737" cy="60942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595651" y="3157620"/>
            <a:ext cx="623920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楷书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篆书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785682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1943" y="380138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示例一：选用楷书。楷书规范端正，便于大家认识。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示例二：选用篆书。篆书古朴典雅，符合文物特点。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22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822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讲座结束后，李华同学就“青少年与文物保护”这一话题对王馆长进行采访，请你帮他拟写一个采访问题。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48607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7158" y="2448607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示例一：如何增强青少年文物保护的意识？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示例二：青少年在文物保护工作中可以做些什么？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26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3F48293B-C768-E04A-005D-29C9B196FB35}"/>
              </a:ext>
            </a:extLst>
          </p:cNvPr>
          <p:cNvSpPr txBox="1"/>
          <p:nvPr/>
        </p:nvSpPr>
        <p:spPr>
          <a:xfrm>
            <a:off x="272321" y="2150942"/>
            <a:ext cx="11647357" cy="175432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</a:t>
            </a:r>
            <a:r>
              <a:rPr lang="zh-CN" altLang="en-US" sz="36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</a:t>
            </a: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题演练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5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450069" y="773983"/>
            <a:ext cx="5234174" cy="50394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127793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班级将前往新四军军部旧址纪念馆开展红色之旅研学活动，请你完成以下任务。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出发前，班委会为本次活动拟了两条标语。请从中选择一条作为主题标语，并从句式和内容的角度简述理由。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【甲】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擦亮青春底色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红色研学强心志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血脉赓续育新人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795700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4760093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一：选择甲句。甲句句式较为灵活，内容上强调实践路径。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800" b="1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二：选择乙句。乙句句式较为整齐，内容上强调精神传承。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研学途中，小宁和同学前往新四军老战士王爷爷家进行采访。请根据情境补全对话。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小宁：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王爷爷，听了您讲述的革命故事，我们感受到新四军当年历经磨难、转战多地的艰苦。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王爷爷：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是热爱。我们爱我们的国家，爱我们的家乡，我们要保卫我们的土地。我们每一位新四军战士都有这份坚定信念。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小宁：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王爷爷，您说得太好了！我向您表达由衷的敬意！最后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800" b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王爷爷：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希望年轻人牢记那段历史，将先烈们的精神代代传承下去，做担当民族复兴大任的新时代青年。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fc6e"/>
          <p:cNvSpPr/>
          <p:nvPr/>
        </p:nvSpPr>
        <p:spPr>
          <a:xfrm>
            <a:off x="1085215" y="4651367"/>
            <a:ext cx="5865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您对我们年轻人有怎样的希望呢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3517c"/>
          <p:cNvSpPr/>
          <p:nvPr/>
        </p:nvSpPr>
        <p:spPr>
          <a:xfrm>
            <a:off x="4657090" y="2432423"/>
            <a:ext cx="69374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是什么激励你们度过那段艰苦的岁月呢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6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0554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同学们来到纪念馆，在革命文物展区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部分文物如下图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驻足沉思。请仿照示例在展区留言簿上写下一句话，向革命先辈致敬。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443" y="2070290"/>
            <a:ext cx="1442450" cy="1442450"/>
          </a:xfrm>
          <a:prstGeom prst="rect">
            <a:avLst/>
          </a:prstGeom>
        </p:spPr>
      </p:pic>
      <p:pic>
        <p:nvPicPr>
          <p:cNvPr id="4" name="image7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21037" y="2113928"/>
            <a:ext cx="1288193" cy="1355174"/>
          </a:xfrm>
          <a:prstGeom prst="rect">
            <a:avLst/>
          </a:prstGeom>
        </p:spPr>
      </p:pic>
      <p:pic>
        <p:nvPicPr>
          <p:cNvPr id="5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36222" y="2152177"/>
            <a:ext cx="1360563" cy="136056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74100" y="3556378"/>
            <a:ext cx="171713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陈毅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题词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83507" y="3612094"/>
            <a:ext cx="352051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叶挺使用过的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望远镜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60712" y="3545613"/>
            <a:ext cx="35205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战士使用过的公文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4153334"/>
            <a:ext cx="85699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每一件文物，都是一曲荡气回肠的精神赞歌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4678875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1000" y="470640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一：每一件文物，都是一支传递信念的精神火炬。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示例二：每一件文物，都是一座永不磨灭的巍峨丰碑。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142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活动结束后，有位同学写了一段研学感言。其中有一些错误，请帮他改正。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一个个革命故事，将我的思绪拉回到那个战火纷飞的年代。【甲】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行走在旧址中，我仿佛看到革命先辈们冲锋陷阵的壮烈画面和震天动地的呐喊声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。我深切感受到英雄们的艰辛与悲壮，也真正体会到今天的幸福生活来之不易。【乙】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这段峥嵘岁月，值得我们永远铭记；这部《红色史书》，值得我们永远研读。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11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【甲】处画线句有语病，请写出正确的句子。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【乙】处画线句有一处标点使用不当，请改正。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2073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行走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在旧址中，我仿佛看到革命先辈们冲锋陷阵的壮烈画面，听到震天动地的呐喊声。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2692" y="3734386"/>
            <a:ext cx="569418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删去书名号或将书名号改为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引号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51660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213083"/>
            <a:ext cx="989565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017777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宇同学因请假在家，不了解通知的内容，你觉得其中哪三个重要信息需要转告她？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f1cf"/>
          <p:cNvSpPr/>
          <p:nvPr/>
        </p:nvSpPr>
        <p:spPr>
          <a:xfrm>
            <a:off x="728028" y="5274679"/>
            <a:ext cx="87202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去科技馆参观学习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日下午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学校南大门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68653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班级开展以“走近新科技，畅想新生活”为主题的综合性学习活动，请你完成以下任务。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班级发布活动通知，正文如下：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丰富科学教育内容，了解新科技知识，感受新科技魅力，我班拟组织全体同学去市科技馆参观学习。请于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日下午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点在学校南大门集合。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15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8769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在科技馆里，同学们参观了航空航天厅、低碳新能源厅和人工智能厅。小华同学为三个展厅各写了一则宣传语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见下表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，请你在表中填写与宣传语对应的展厅名。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968889"/>
              </p:ext>
            </p:extLst>
          </p:nvPr>
        </p:nvGraphicFramePr>
        <p:xfrm>
          <a:off x="1028107" y="3187678"/>
          <a:ext cx="10135785" cy="1765300"/>
        </p:xfrm>
        <a:graphic>
          <a:graphicData uri="http://schemas.openxmlformats.org/drawingml/2006/table">
            <a:tbl>
              <a:tblPr firstRow="1" firstCol="1" bandRow="1"/>
              <a:tblGrid>
                <a:gridCol w="2017662"/>
                <a:gridCol w="2706041"/>
                <a:gridCol w="2706041"/>
                <a:gridCol w="2706041"/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宣传语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智慧赋能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遇见未来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长空逐日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九天揽月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青山绿水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风光无限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展厅名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altLang="zh-CN" sz="280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614683" y="4067111"/>
            <a:ext cx="3481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人工智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厅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14944" y="4067110"/>
            <a:ext cx="15433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航空航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厅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979090" y="4032990"/>
            <a:ext cx="1420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低碳新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fontAlgn="ctr"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能源厅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03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14</TotalTime>
  <Words>1199</Words>
  <Application>Microsoft Office PowerPoint</Application>
  <PresentationFormat>宽屏</PresentationFormat>
  <Paragraphs>102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10</cp:revision>
  <dcterms:created xsi:type="dcterms:W3CDTF">2025-11-14T07:23:51Z</dcterms:created>
  <dcterms:modified xsi:type="dcterms:W3CDTF">2025-11-14T08:49:28Z</dcterms:modified>
</cp:coreProperties>
</file>