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84" r:id="rId4"/>
    <p:sldId id="886" r:id="rId5"/>
    <p:sldId id="888" r:id="rId6"/>
    <p:sldId id="889" r:id="rId7"/>
    <p:sldId id="890" r:id="rId8"/>
    <p:sldId id="891" r:id="rId9"/>
    <p:sldId id="892" r:id="rId10"/>
    <p:sldId id="893" r:id="rId11"/>
    <p:sldId id="894" r:id="rId12"/>
    <p:sldId id="895" r:id="rId13"/>
    <p:sldId id="896" r:id="rId14"/>
    <p:sldId id="887" r:id="rId15"/>
    <p:sldId id="897" r:id="rId16"/>
    <p:sldId id="898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3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　布局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以任务驱动型作文为例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6207"/>
            <a:ext cx="7696200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有学长将我带到了宿舍，看着宿舍的环境，令我有种不易察觉的归属感。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高中的课业更加繁重，每日都有数不清的作业，在永无止境的计算中寻找自己选择理科的答案，但不论结果如何，理科的独木桥我已经踏上了，不再有回头路可言。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29600" y="1656207"/>
            <a:ext cx="358140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过渡自然，自然引起下文对高中生活的叙述。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2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72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风吹来了蝉的鸣叫，带着热浪翻滚。逐渐习惯了高中的节奏，开始游刃有余地在校园里行走，但有时候我也受到了严重的打击。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阳光从层层叠叠的枝叶间投射下来，洒下了星星点点的光斑。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中的学业难度更大，在刚开学的时候，由于还不适应，成绩一落千丈。背后传来了窃窃私语般的议论，仿佛在嘲笑，嘲笑自己的成绩。我努力地告诉自己：没有人的生活会一直完美，但无论什么时候都要看向前方，满怀希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到后来我用自己的实力打破了这些谣言，证明自己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49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77895"/>
            <a:ext cx="732608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渡过了摇摇欲坠的独木桥，看着愈来愈近的光，愉悦的心情怎么掩都掩盖不住。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到达了彼岸，张开双手，拥抱着未来的自己，终究是落下了滚烫的泪水。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高中的回忆就像仲夏的荒原，割不完烧不尽，长风一吹，便连了天。</a:t>
            </a: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03028" y="1377895"/>
            <a:ext cx="390797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结尾运用比喻，诗意灵动，富含哲思。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8656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155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阅卷总评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文构思精巧，选材典型，考生选取文理分科这一典型素材构思行文，审题精准，开篇采用题记形式，统领全篇、富有感染力，接着叙写了自己选择理科的坚定信念以及选择学理科的艰辛历程，结尾再次巧妙点题，结构严谨。语言生动，描写细腻，文中多处运用环境描写和比喻、引用等多种修辞手法。极大地增强了文章的感染力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3595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9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30" y="762202"/>
            <a:ext cx="1871158" cy="42464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73935"/>
            <a:ext cx="11430000" cy="49040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7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以教材为依托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境任务型作文，即“通过近乎真实的写作情境的创设，给出明确的写作任务”的作文题型。学生在进行情境任务型作文的审题立意时，应认真解读材料，明确材料创设的写作情境和写作任务。我们必须明确，情境任务型作文从本质上来说依然是材料作文，因此，在写作时，学生一方面要紧扣材料创设的写作情境；另一方面，完成材料规定的写作任务，切忌抛开材料自由生发，而应从材料中提炼出关键信息进行写作。最好的办法就是对接教材，搭建多任务的写作支架，布设多个写作指令，让学生从身边、教材中去寻找情境作文的影子，这样学生就不感到生疏了。</a:t>
            </a:r>
            <a:endParaRPr lang="zh-CN" altLang="en-US" sz="2700" dirty="0"/>
          </a:p>
        </p:txBody>
      </p:sp>
    </p:spTree>
    <p:extLst>
      <p:ext uri="{BB962C8B-B14F-4D97-AF65-F5344CB8AC3E}">
        <p14:creationId xmlns:p14="http://schemas.microsoft.com/office/powerpoint/2010/main" val="111441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以中考试题为方向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从中考真题中看看情境作文如何写。这种命题形式一般设定有具体情境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即写作限制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包括时间、空间、景象、情节等境地或情形，要求考生从情境出发，表达自己的体验和感悟，联想与想象。无论是真实情境，还是虚拟情境，考生需细致解读情境，围绕关键词句，找准情境中的话题或主题，然后提炼最佳立意角度进行写作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36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动笔前分析情境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设情境是情境任务型作文的突出特点。考生要学会分析情境任务中隐含着的丰富的写作要素，善于发现情境中的“机密”，打开思维之门，为接下来的写作做好准备。面对真实的情境，要思考为什么写、写什么、怎么写等一系列问题。因此，在情境任务型写作中，分析情境任务、明确“目的任务”是最为核心、最为关键的问题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35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658773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　布局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以任务驱动型作文为例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42464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请阅读下面的文字，按要求作文。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初中毕业后，你即将升入高一级学校。那是一片新的天地，在那里，你将会拥有更多机会，面临更大挑战，获得更快成长。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，写一篇作文，讲述未来三年你在学校里一次可能的经历，分享你所憧憬的多彩青春。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【提示和要求】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自拟标题，文体不限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文中不要透露你个人的身份信息。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抄袭是不良行为，请不要照搬别人的文章。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1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9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5229" y="762202"/>
            <a:ext cx="1871158" cy="5101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281704"/>
            <a:ext cx="11430000" cy="52214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审清材料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任务驱动型作文题呈现的大部分都是叙事性的材料，所以阅读材料首先应多花一些时间，梳理清楚其中的人物、事件和关系。另外，阅读之后弄清并概括内容，抓出关键的要素或者对象，然后再根据对象所做的事情发表看法，最后就可以抓住材料的核心话题。只有在掌握材料的范围、含义后，才能进行写作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语往往会提出写作的具体要求，给出写作的方向。通过仔细审题不难看出提示语中有“高一级学校”“新的天地”“机会”“挑战”“成长”“想象”“讲述”“经历”“多彩青春”等关键信息，抓住这些关键信息，才能巧解文题，把握写作方向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68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明确任务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写作任务是什么，一定要分析透彻。高分突破的首要路径就是审清任务要求，着意内涵解读。任务驱动型作文以完成任务指令为写作第一要务。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初中毕业后，你即将升入高一级学校。”这句话中的“高一级学校”是一个重要的关键词，它可以是高中、中职等各类学校。每一位考生可以根据自己的情况：是准备上重点高中，还是普通高中，还是职校等等，进行审题。因为个人的情况不同，未来选择就读的学校不同，遇到的生活也会差别很大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12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把握文体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求很多条，“请展开想象”，这就表明要写成记叙文，不能写成议论文。“讲述未来三年你在学校里一次可能的经历。”这个要求很明白很具体，它告诉我们只能写“一次经历”。这个要求也决定了只能写记叙文，只能写一件事。除了“一次经历”这个要求，“未来三年你在学校里”也很关键。既然题目要求“分享你所憧憬的多彩青春”，说明主题应当充满正能量，要表现当代中学生昂扬向上的精神风貌，展现新世纪中学生个人或者团体风采，谱写新时期新一代青少年特有的青春华章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99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2964"/>
            <a:ext cx="198804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■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优秀作文</a:t>
            </a:r>
            <a:endParaRPr lang="zh-CN" altLang="en-US" sz="28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64091"/>
            <a:ext cx="684193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=54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950078" y="1364090"/>
            <a:ext cx="1988044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阅卷得分点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965217"/>
            <a:ext cx="702128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独木桥的尽头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安徽一考生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鹏北海，凤朝阳，又携书剑路茫茫。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algn="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题记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明明你的文科更好，为什么要选理科专业？我都告诉你未来你要走的路，都帮你想好了，可结果呢！你一天天的都在想什么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77200" y="3039357"/>
            <a:ext cx="373380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题记形式，振起全篇，富有感染力。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0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85797"/>
            <a:ext cx="810985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耳边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传来了父母的叫喊，可他们却也不理解我内心的想法：选理科无关成绩，兴趣使然尔。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就像书里所说：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管他熙熙攘攘阳关道，我偏要一条独木桥走到黑。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尽管一条独木桥走到黑的感觉并不愉快，但看着前面的曙光，心中便有了一丝新的希望，坚信我能够走出黑暗，踏身黎明。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686799" y="1485797"/>
            <a:ext cx="3320143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引用名言，表达了自己选择理科的坚定志向。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027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8579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人生是一场没有回程的单行线，只要踏上了某条路，就是在用自己的生命行走。而我对我自己高中三年的生活一无所知，只希望能有一个好的结果，无愧于心罢了。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8820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步入高中，父母依旧不相信我能够坚持自己的主见，而我只能说：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有人心易变，三年五载便面目全非，也有人心如止水，十万八千里走过，初心不改。哪怕上天从未眷顾过自己，但我仍会竭尽全力，走完这段征程。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63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BEC110BC-E36A-4F6D-8047-BD816C9A9C46}" vid="{048E2ECE-E71F-4D18-9537-0DBA431E59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6</TotalTime>
  <Words>1614</Words>
  <Application>Microsoft Office PowerPoint</Application>
  <PresentationFormat>宽屏</PresentationFormat>
  <Paragraphs>48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2025-11-15T13:29:00Z</dcterms:created>
  <dcterms:modified xsi:type="dcterms:W3CDTF">2025-11-15T13:35:27Z</dcterms:modified>
</cp:coreProperties>
</file>