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9" r:id="rId3"/>
    <p:sldId id="874" r:id="rId4"/>
    <p:sldId id="880" r:id="rId5"/>
    <p:sldId id="881" r:id="rId6"/>
    <p:sldId id="882" r:id="rId7"/>
    <p:sldId id="883" r:id="rId8"/>
    <p:sldId id="884" r:id="rId9"/>
    <p:sldId id="885" r:id="rId10"/>
    <p:sldId id="886" r:id="rId11"/>
    <p:sldId id="887" r:id="rId12"/>
    <p:sldId id="888" r:id="rId13"/>
    <p:sldId id="889" r:id="rId14"/>
    <p:sldId id="890" r:id="rId15"/>
    <p:sldId id="891" r:id="rId16"/>
    <p:sldId id="892" r:id="rId17"/>
    <p:sldId id="893" r:id="rId18"/>
    <p:sldId id="894" r:id="rId19"/>
    <p:sldId id="895" r:id="rId20"/>
    <p:sldId id="896" r:id="rId21"/>
    <p:sldId id="897" r:id="rId22"/>
    <p:sldId id="898" r:id="rId23"/>
    <p:sldId id="899" r:id="rId24"/>
    <p:sldId id="900" r:id="rId25"/>
    <p:sldId id="901" r:id="rId26"/>
    <p:sldId id="902" r:id="rId27"/>
    <p:sldId id="903" r:id="rId28"/>
    <p:sldId id="873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93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slide" Target="../slides/slide4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E3997AE-5637-44EA-AD5D-D1580F7A8535}"/>
              </a:ext>
            </a:extLst>
          </p:cNvPr>
          <p:cNvGrpSpPr/>
          <p:nvPr userDrawn="1"/>
        </p:nvGrpSpPr>
        <p:grpSpPr>
          <a:xfrm>
            <a:off x="367547" y="133053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xmlns="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xmlns="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02AE376E-10D8-4C01-B9DD-FFBBB0D706BC}"/>
              </a:ext>
            </a:extLst>
          </p:cNvPr>
          <p:cNvCxnSpPr/>
          <p:nvPr userDrawn="1"/>
        </p:nvCxnSpPr>
        <p:spPr>
          <a:xfrm>
            <a:off x="336000" y="622523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xmlns="" id="{C7CD4D52-C8CD-481F-BDEF-7C0A26FEE3B4}"/>
              </a:ext>
            </a:extLst>
          </p:cNvPr>
          <p:cNvSpPr txBox="1"/>
          <p:nvPr userDrawn="1"/>
        </p:nvSpPr>
        <p:spPr>
          <a:xfrm>
            <a:off x="839819" y="100571"/>
            <a:ext cx="7524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专题四 语文综合运用</a:t>
            </a:r>
          </a:p>
        </p:txBody>
      </p:sp>
      <p:sp>
        <p:nvSpPr>
          <p:cNvPr id="3" name="文本框 2">
            <a:hlinkClick r:id="rId5" action="ppaction://hlinksldjump"/>
            <a:extLst>
              <a:ext uri="{FF2B5EF4-FFF2-40B4-BE49-F238E27FC236}">
                <a16:creationId xmlns:a16="http://schemas.microsoft.com/office/drawing/2014/main" xmlns="" id="{D63655F2-B11D-D73C-2741-C21154177B3B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EDB0294C-0712-A29C-82CB-8D94AA22B918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E630145-5EE1-AE44-4365-73BFFF430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DDED484F-D4EB-CFBA-A067-50563B7D2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99729D0-B120-BAF8-E820-8680D05E2E90}"/>
              </a:ext>
            </a:extLst>
          </p:cNvPr>
          <p:cNvSpPr txBox="1"/>
          <p:nvPr/>
        </p:nvSpPr>
        <p:spPr>
          <a:xfrm>
            <a:off x="9698250" y="5315489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rPr>
              <a:t>语文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C4753B8F-2613-28AC-A1B6-B13CEBDF28F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685F9759-3C53-9E6D-1EEC-073DEE49BBD4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F696A644-0866-1AAE-140D-1958C0D218CE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86BE1A1-1062-6141-507D-A05F092831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73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911330"/>
            <a:ext cx="1925472" cy="436976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1348306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注意审题。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作答时注意题干的要求，明确答题内容和作答方向，同时还要注意是否有其他要求，如字数限定或不得出现数字等要求。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观察画面，弄清画面的构成要素。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抓住画面的要素，包括图片上的文字、主体、背景、人物、话语、标题等信息，可以辅助理解画面内容。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抓主要特征，体会宣传目的。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结合画面要素，基于画面本身特征加以分析，不可添补画面中不存在的图文信息。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用语简洁，准确表述宣传内容。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在理清画面构成和明确宣传目的的基础上，用简洁、准确、符合题干要求的语言将图画内容概括出来。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94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85068"/>
            <a:ext cx="11430000" cy="1720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角度</a:t>
            </a:r>
            <a:r>
              <a:rPr lang="en-US" altLang="zh-CN" sz="28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根据路标、示意图指路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【例】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2015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班级采风小组到王岭村搜集歇后语。请你根据下面的示意图写一段话，告诉同学们怎样从学校前往目的地。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字以内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174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123258" y="2258782"/>
            <a:ext cx="4297411" cy="206452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276489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示例一：从学校出发，一直往东到十里铺，再往东北到染坊村，然后往北不远就是王岭村。</a:t>
            </a:r>
            <a:endParaRPr lang="zh-CN" altLang="zh-CN" sz="280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示例二：从学校出发，一直向前到十里铺，左转到染坊村，再沿着右边的路走就能到王岭村。</a:t>
            </a:r>
            <a:endParaRPr lang="zh-CN" altLang="zh-CN" sz="2800"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44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75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818857"/>
            <a:ext cx="1764042" cy="40034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93510" y="1219197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根据示意图给别人指路：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分清方向，用准方向词。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观察图示，找出方向标，确定东南西北、前后左右等。作答时，可用“向北”“向东”等方向性短语。另外，也可用“左转”“右转”“直行”等词语表示。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弄清目的地，规划好路线。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根据题干要求，找到出发地及目的地；看清楚要到达目的地需要经过的地名及其关系，合理规划路线，若有多条路线，则选取最短的一条。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用语简洁，表述准确。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描述路线时要用简洁、流畅的语言，避免啰嗦，同时表述要精准，才能指明方向。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038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07162"/>
            <a:ext cx="262764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图标</a:t>
            </a:r>
            <a:r>
              <a:rPr lang="zh-CN" altLang="zh-CN" sz="28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</a:t>
            </a:r>
            <a:r>
              <a:rPr lang="en-US" altLang="zh-CN" sz="28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17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259648"/>
            <a:ext cx="1868748" cy="41527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1747220"/>
            <a:ext cx="114300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【例】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如图是青年志愿者标志，请你用简洁的语言介绍这个图标及寓意。写作提示：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字左右。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78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5536921" y="2549761"/>
            <a:ext cx="1341551" cy="1287586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81000" y="3767676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青年志愿者标志的整体构图为心形构图，同时也是英语“青年”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(YOUTH)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的首字母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；图案中央既是手，也是鸽子的造型，与背景构成爱心图案。寓意中国青年志愿者向社会上所有需要帮助的人伸出友爱之手，奉献一片爱心，表现青年志愿者“热心献社会，真情暖人心”的初衷。</a:t>
            </a:r>
            <a:endParaRPr lang="zh-CN" altLang="zh-CN" sz="2800"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268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79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841608"/>
            <a:ext cx="1765248" cy="400614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1242222"/>
            <a:ext cx="11430000" cy="52452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题型一：介绍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描述图标</a:t>
            </a: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徽标、图画</a:t>
            </a: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内容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26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通读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题干，明确图标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徽标、图画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的设计背景、组织等。仔细观察图标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徽标、图画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的各个部分，分析它的元素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外形、线条、色彩、涉及时间、事件等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。再用“这是一幅以</a:t>
            </a:r>
            <a:r>
              <a:rPr lang="en-US" altLang="zh-CN" sz="2600" b="1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为主题的图标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徽标、图画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介绍图标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徽标、图画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”规范答题。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．注意图标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徽标、图画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的主题、对象、单位等。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．整体把握图标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徽标、图画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主体或外形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是什么或像什么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．注意图形组合，关注中英文大小写、数字及其变化与时间、地点的联系，关注图中的事物、色彩等。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．注意顺序：空间顺序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上下、左右、内外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、逻辑顺序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总分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6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82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题型二：解释图标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徽标、图画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寓意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或设计意图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展开联想和想象：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图标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徽标、图画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的特点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行业、组织、机构的特点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象征意义，如橄榄枝象征和平，鸽子象征和平与美好，手拉手象征互助或团结，齿轮象征工业，火象征热情和希望，长城象征中华民族或保家卫国的力量和决心，龙象征中华民族，翅膀象征腾飞，龟、鹤象征长寿等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由分到总，清晰地表达其内涵、寓意。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口诀：细读题干抓主旨，拆解图符看多元。合理想象析变化，结合原形探寓意。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58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70935"/>
            <a:ext cx="262764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漫画</a:t>
            </a:r>
            <a:r>
              <a:rPr lang="zh-CN" altLang="zh-CN" sz="28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</a:t>
            </a:r>
            <a:r>
              <a:rPr lang="en-US" altLang="zh-CN" sz="28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18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86633" y="1423421"/>
            <a:ext cx="1642419" cy="372738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1796159"/>
            <a:ext cx="114300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【例】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人工智能正在慢慢融入我们的生活，阅读下面这幅漫画，说说画面内容并揭示其寓意。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不少于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82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5031199" y="2956540"/>
            <a:ext cx="2911798" cy="2713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31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01528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内容：漫画的左边是一个怀抱孩子的“服务机器人”，孩子舒适地趴在机器人的肩上；漫画的右边是孩子的母亲，她跷着二郎腿坐在椅子上，双手捧着平板电脑，自得其乐。</a:t>
            </a:r>
            <a:endParaRPr lang="zh-CN" altLang="zh-CN" sz="280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寓意：“服务机器人”虽服务于人类却不能代替亲情。</a:t>
            </a:r>
            <a:endParaRPr lang="zh-CN" altLang="zh-CN" sz="2800"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45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83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1387518"/>
            <a:ext cx="1929022" cy="437781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1825299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题型一：概括画面内容类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整体把握画面内容。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看标题，通过标题洞察画面内容的主题</a:t>
            </a:r>
            <a:r>
              <a:rPr lang="zh-CN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b="1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看画面，弄清画面的构成要素：主体、背景、文字、人物等。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按条理解说画面内容：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在描述时抓住漫画的整体结构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左右、上下等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，人物可按“穿着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从上到下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—动作—神态”的顺序说明。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557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14699"/>
            <a:ext cx="11430000" cy="52452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题型二：概括寓意类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明态度：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通过读标题及观察画面内容的方法，分析漫画作者的态度是讽刺、批判，还是颂扬、赞赏。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抓细节，看本质：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观察图中人物的表情及图中的夸张、变形之处，这往往是漫画的弦外之音，是漫画表达寓意所在。通过细节看本质，由表及里。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联实际：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联系现实生活，分析漫画是想称赞或批判哪种现象。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准表达：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注意语言要简明，一般可选用“反映”“赞扬”“讽刺”“揭露”等词语作为概括寓意的谓语中心词。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【答题规范】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叙述画面内容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如有标题，一定要写出来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揭示漫画主题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指出意义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讽刺或颂扬了什么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6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143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FAC4729-C4C7-D1AB-8F38-07FC3468B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C9995CF-C2A8-C094-045C-EF0168B9492D}"/>
              </a:ext>
            </a:extLst>
          </p:cNvPr>
          <p:cNvSpPr/>
          <p:nvPr/>
        </p:nvSpPr>
        <p:spPr>
          <a:xfrm>
            <a:off x="0" y="1971891"/>
            <a:ext cx="12192000" cy="2112429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xmlns="" id="{3F48293B-C768-E04A-005D-29C9B196FB35}"/>
              </a:ext>
            </a:extLst>
          </p:cNvPr>
          <p:cNvSpPr txBox="1"/>
          <p:nvPr/>
        </p:nvSpPr>
        <p:spPr>
          <a:xfrm>
            <a:off x="272321" y="1971891"/>
            <a:ext cx="11647357" cy="206210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60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第一部分 语文积累与</a:t>
            </a:r>
            <a:r>
              <a:rPr lang="zh-CN" altLang="en-US" sz="32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运用</a:t>
            </a:r>
            <a:endParaRPr lang="en-US" altLang="zh-CN" sz="3200" b="1" spc="60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专题四 语文综合运用</a:t>
            </a:r>
            <a:endParaRPr lang="en-US" altLang="zh-CN" sz="3200" b="1" spc="60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决胜考点攻略</a:t>
            </a:r>
            <a:endParaRPr lang="en-US" altLang="zh-CN" sz="3200" b="1" spc="60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 </a:t>
            </a:r>
            <a:r>
              <a:rPr lang="zh-CN" altLang="en-US" sz="32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图文</a:t>
            </a:r>
            <a:r>
              <a:rPr lang="zh-CN" altLang="en-US" sz="3200" b="1" spc="60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转换 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BDA44659-8A83-4149-2BC0-F0EC67269C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181453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88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84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09212" y="841607"/>
            <a:ext cx="1833487" cy="41610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1257707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扬州改编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同学向卫星导航系统专家请教：“刘教授，北斗卫星导航系统的标识有什么含义吗？”刘教授：“这要联系标识的组成要素和导航系统的功能、特点来思考。北斗卫星导航系统完全由中国自主研制，可在全球范围内为用户提供高精度定位、导航等服务。你思考一下。”根据刘教授的提示，观察下图，解说北斗卫星导航系统标识的要素和含义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85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5264580" y="4138204"/>
            <a:ext cx="1873198" cy="187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52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46092"/>
            <a:ext cx="11430000" cy="33973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28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76535" y="124609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：北斗卫星导航系统标识由圆形轮廓、司南、北斗七星、网格化地球和中英文名称组成。圆形轮廓，寓意系统服务全球、追求圆满。北斗七星，呼应名称，象征系统为用户指引方向，提供定位、导航等服务。司南，象征中国古代导航智慧，彰显自主研发、传承创新精神。网格化地球和中英文名称寓意系统开放兼容，服务覆盖全球。整体标识体现了中国智慧与现代科技的融合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012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78541"/>
            <a:ext cx="114300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宜宾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清朝文士王士禛为名画《寒江独钓图》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下图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写《题秋江独钓图》一诗，你认为写得如何？请结合画作简评，限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字内。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18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5160633" y="1738923"/>
            <a:ext cx="1867964" cy="144773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032746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题秋江独钓图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清</a:t>
            </a:r>
            <a:r>
              <a:rPr lang="en-US" altLang="zh-CN" sz="2800" b="1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王士禛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一蓑一笠一扁舟，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一丈丝纶一寸钩。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一曲高歌一樽酒，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一人独钓一江秋。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16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22298"/>
            <a:ext cx="11430000" cy="17168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</a:t>
            </a:r>
            <a:endParaRPr lang="zh-CN" altLang="zh-CN" sz="28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634160"/>
            <a:ext cx="11430000" cy="1720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：我认为好。本诗运用白描手法，描绘一幅江天浩渺、寂寥萧瑟的秋江独钓图，与画中极简的构图与大面积留白形成呼应关系，诗中有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画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，并与画面中空灵深远的意境高度契合。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717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4147619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乌鸦想：“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表现它因循守旧的心理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乌鸦想：“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表现它与时俱进的心理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7244c"/>
          <p:cNvSpPr/>
          <p:nvPr/>
        </p:nvSpPr>
        <p:spPr>
          <a:xfrm>
            <a:off x="2929890" y="5353611"/>
            <a:ext cx="717556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看来这老方法可以改改了。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意思对即可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215517" y="3672553"/>
            <a:ext cx="376096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乌鸦喝水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作者：薛宏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131dc"/>
          <p:cNvSpPr/>
          <p:nvPr/>
        </p:nvSpPr>
        <p:spPr>
          <a:xfrm>
            <a:off x="2929890" y="4244139"/>
            <a:ext cx="717556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这家伙怎么不按套路来呢？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意思对即可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619486"/>
            <a:ext cx="114300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苏州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根据下面括号中的要求写两句话，表现投石喝水的乌鸦看到另一只乌鸦用吸管喝水时的心理。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18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749465" y="1844621"/>
            <a:ext cx="2442905" cy="1895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764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6435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云南改编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学校开展“生活中的语文”主题活动，请你参加。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在人生的旅程中，奋斗、探索、团结都不可或缺。假如你持有下面这张火车票，为了到达目的地，你会最先选择乘坐下图中的哪趟列车？请说明理由。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188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342854" y="2846483"/>
            <a:ext cx="3709325" cy="3039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24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82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280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238838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示例一：我会最先选择乘坐奋斗号列车。因为奋斗是实现目标的基础，只有不懈奋斗，才能保持不断前进的状态，才能战胜人生旅程中的重重困难，到达美好的未来。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示例二：我会最先选择乘坐探索号列车。因为人生旅程中充满了未知，在这些未知面前，只有勇于探索、不懈探索，才能不断破解未知领域，开阔视野，到达美好的未来。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示例三：我会最先选择乘坐团结号列车。因为处于社会环境中的个人不可能单打独斗，只有与他人团结协作，共同努力，才能战胜人生旅途中的重重困难，到达美好的未来。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7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87723"/>
            <a:ext cx="114300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武威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年我国六大茶类产量图，请根据你的发现，写出两点结论。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189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583645" y="1752570"/>
            <a:ext cx="4591364" cy="216036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4488975" y="3956049"/>
            <a:ext cx="8271681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数据来源：中国茶叶流通协会</a:t>
            </a:r>
            <a:r>
              <a:rPr lang="zh-CN" altLang="zh-CN" sz="2800" b="1" smtClean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，艾</a:t>
            </a:r>
            <a:r>
              <a:rPr lang="zh-CN" altLang="zh-CN" sz="2800" b="1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媒数据中心</a:t>
            </a:r>
            <a:r>
              <a:rPr lang="en-US" altLang="zh-CN" sz="2800" b="1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487880"/>
            <a:ext cx="11430000" cy="17286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/>
              <a:t>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4444762"/>
            <a:ext cx="11430000" cy="17214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2023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年我国六大茶类的产量均高于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2022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年；其中，绿茶的产量最高，黄茶的产量最低；在六大茶类中，绿茶增量最大，白茶增量最小。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答出任意两点即可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151378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EE6A1E39-1EA5-5284-C6EE-B62D86C74E4B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C6A328CF-DA0E-2E99-236E-0D48E2D0F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7A62B922-15B6-752B-E298-371A9F130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164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5546157" y="1307460"/>
            <a:ext cx="417916" cy="417916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4652749" y="1190175"/>
            <a:ext cx="328647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latin typeface="Calibri" panose="020F0502020204030204" pitchFamily="34" charset="0"/>
                <a:ea typeface="方正兰亭圆_GBK"/>
                <a:cs typeface="Times New Roman" panose="02020603050405020304" pitchFamily="18" charset="0"/>
              </a:rPr>
              <a:t>考点</a:t>
            </a:r>
            <a:r>
              <a:rPr lang="zh-CN" altLang="zh-CN" sz="2800" b="1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smtClean="0">
                <a:latin typeface="Calibri" panose="020F0502020204030204" pitchFamily="34" charset="0"/>
                <a:ea typeface="方正兰亭圆_GBK"/>
                <a:cs typeface="Times New Roman" panose="02020603050405020304" pitchFamily="18" charset="0"/>
              </a:rPr>
              <a:t>图</a:t>
            </a:r>
            <a:r>
              <a:rPr lang="zh-CN" altLang="zh-CN" sz="2800" b="1">
                <a:latin typeface="Calibri" panose="020F0502020204030204" pitchFamily="34" charset="0"/>
                <a:ea typeface="方正兰亭圆_GBK"/>
                <a:cs typeface="Times New Roman" panose="02020603050405020304" pitchFamily="18" charset="0"/>
              </a:rPr>
              <a:t>文转换</a:t>
            </a:r>
            <a:r>
              <a:rPr lang="zh-CN" altLang="zh-CN" sz="2800" b="1">
                <a:ea typeface="Times New Roman" panose="02020603050405020304" pitchFamily="18" charset="0"/>
              </a:rPr>
              <a:t> </a:t>
            </a:r>
            <a:r>
              <a:rPr lang="en-US" altLang="zh-CN" sz="2800" b="1" smtClean="0">
                <a:ea typeface="Times New Roman" panose="02020603050405020304" pitchFamily="18" charset="0"/>
              </a:rPr>
              <a:t> 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1725376"/>
            <a:ext cx="262764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图表</a:t>
            </a:r>
            <a:r>
              <a:rPr lang="zh-CN" altLang="zh-CN" sz="28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</a:t>
            </a:r>
            <a:r>
              <a:rPr lang="en-US" altLang="zh-CN" sz="28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167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86633" y="2377862"/>
            <a:ext cx="1697010" cy="385127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381000" y="2762989"/>
            <a:ext cx="114300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【例】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2017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校团委组织了“戏曲电影展映”活动，并在学生中进行了两次问卷调查。结果如下：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16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307441" y="4032552"/>
            <a:ext cx="4963102" cy="2452368"/>
          </a:xfrm>
          <a:prstGeom prst="rect">
            <a:avLst/>
          </a:prstGeom>
        </p:spPr>
      </p:pic>
      <p:pic>
        <p:nvPicPr>
          <p:cNvPr id="10" name="image7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453046" y="737488"/>
            <a:ext cx="5417999" cy="456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82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58776"/>
            <a:ext cx="11430000" cy="1720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仔细阅读上图，请用简洁的语言作答。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每空限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字以内，不得出现数字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展映后，学生对戏曲电影的喜爱与支持率均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四部电影中，黄梅戏《天仙配》在展映前后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479312"/>
            <a:ext cx="5234125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示例：</a:t>
            </a:r>
            <a:r>
              <a:rPr lang="zh-CN" alt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明显提高　</a:t>
            </a:r>
            <a:endParaRPr lang="en-US" altLang="zh-CN" sz="2800" b="1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31125" y="4071525"/>
            <a:ext cx="324960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均最受学生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喜爱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726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69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787016"/>
            <a:ext cx="1997260" cy="453268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1335819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图表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主要分为柱状图、统计表格、饼状图、线形图等四种类型。解答此类题，可运用以下思路：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审题。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审题干的设问角度、分值、字数等要求，例如上述例子中要求“每空限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字以内，不得出现数字”。在此基础上，结合下面的方法明确答题方向。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读图。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紧抓图表主要信息，关注图表的标题，观察图中的数据变化。不同类型的图表，读图时的关注点也不同：表格——表格项目及数据变化；柱状图——柱体高度及变化趋势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横纵向数据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；饼状图——各部分所占比例；折线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线形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图——曲线变化趋势。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80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比较图表数据，寻找变化规律。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将图表中涉及的比较对象、比较角度或项目、各种数据及其变化特点仔细对比分析，“横向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纵向”双向观察，关注数据的最高值和最低值。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比高低，寻规律。图表通过数字反映调查结果，能够表明变化规律的关键点在最高值和最低值上，通过抓最高值或最低值可以快速把握图表中心，明确题目的指向和要点。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统计，找走势。图表反映的只是现象的分项统计结果，题目则往往要求阐述某些规律性的结论，因此大多数情况下，我们要在图表的基础上再做一些数值上的综合统计工作，研究数据之间的规律，找变化、趋势，这样才能更好地总结出规律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371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77008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归类别，作概括。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在分类统计的基础上，要把相似或相近的内容加以归类，进行一些合并同类项的工作，注意用简明的语言进行概括。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表明增长趋势。“增长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了”“增加到”“增加</a:t>
            </a:r>
            <a:r>
              <a:rPr lang="en-US" altLang="zh-CN" sz="2800" b="1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倍”“与同期相比，增加</a:t>
            </a:r>
            <a:r>
              <a:rPr lang="en-US" altLang="zh-CN" sz="2800" b="1"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”等。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表明下降趋势。“减少到”“减少了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百分数、分数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”等。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表示程度、范围。“极少数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10%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以下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”“一部分，少部分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(30%)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”“近一半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约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50%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”“大部分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(55%~70%)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”“绝大部分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80%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以上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”“所有”“约几成”等。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109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84583"/>
            <a:ext cx="262764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图画</a:t>
            </a:r>
            <a:r>
              <a:rPr lang="zh-CN" altLang="zh-CN" sz="28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</a:t>
            </a:r>
            <a:r>
              <a:rPr lang="en-US" altLang="zh-CN" sz="28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17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76535" y="1437069"/>
            <a:ext cx="1788994" cy="40600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1843072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角度</a:t>
            </a:r>
            <a:r>
              <a:rPr lang="en-US" altLang="zh-CN" sz="28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宣传画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【例】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2021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班级宣传小组打算出一期主题板报，同学们根据四幅宣传图片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的内容将板报对应分为四个栏目。请你将栏目名称依次补充完整，每处不超过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72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043973" y="4123761"/>
            <a:ext cx="3899024" cy="2269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23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spect="1" noChangeArrowheads="1"/>
          </p:cNvSpPr>
          <p:nvPr/>
        </p:nvSpPr>
        <p:spPr bwMode="auto">
          <a:xfrm>
            <a:off x="380999" y="1056786"/>
            <a:ext cx="11342427" cy="2332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kumimoji="0" lang="zh-CN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我发现：</a:t>
            </a:r>
            <a:r>
              <a:rPr lang="en-US" altLang="zh-CN" sz="28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我看到：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我期待：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我希望：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38973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近视问题很严重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2800" b="1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981945"/>
            <a:ext cx="712526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工作方案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</a:t>
            </a:r>
            <a:r>
              <a:rPr lang="zh-CN" alt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出台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572170"/>
            <a:ext cx="584237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五年目标会落实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0999" y="5070192"/>
            <a:ext cx="31598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摘掉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眼镜</a:t>
            </a:r>
            <a:r>
              <a:rPr lang="zh-CN" alt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乐呵呵 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179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正文模板" id="{EB76AE8E-FFB6-47CD-99DB-C83FC16354B4}" vid="{EC26177E-66DD-4505-9495-52D58669751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正文模板</Template>
  <TotalTime>14</TotalTime>
  <Words>1981</Words>
  <Application>Microsoft Office PowerPoint</Application>
  <PresentationFormat>宽屏</PresentationFormat>
  <Paragraphs>100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9" baseType="lpstr">
      <vt:lpstr>等线</vt:lpstr>
      <vt:lpstr>方正兰亭圆_GBK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 R 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User</dc:creator>
  <cp:lastModifiedBy>Windows User</cp:lastModifiedBy>
  <cp:revision>7</cp:revision>
  <dcterms:created xsi:type="dcterms:W3CDTF">2025-11-14T08:31:03Z</dcterms:created>
  <dcterms:modified xsi:type="dcterms:W3CDTF">2025-11-14T12:55:01Z</dcterms:modified>
</cp:coreProperties>
</file>