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9" r:id="rId3"/>
    <p:sldId id="874" r:id="rId4"/>
    <p:sldId id="880" r:id="rId5"/>
    <p:sldId id="881" r:id="rId6"/>
    <p:sldId id="882" r:id="rId7"/>
    <p:sldId id="883" r:id="rId8"/>
    <p:sldId id="884" r:id="rId9"/>
    <p:sldId id="885" r:id="rId10"/>
    <p:sldId id="886" r:id="rId11"/>
    <p:sldId id="887" r:id="rId12"/>
    <p:sldId id="888" r:id="rId13"/>
    <p:sldId id="889" r:id="rId14"/>
    <p:sldId id="890" r:id="rId15"/>
    <p:sldId id="891" r:id="rId16"/>
    <p:sldId id="892" r:id="rId17"/>
    <p:sldId id="893" r:id="rId18"/>
    <p:sldId id="894" r:id="rId19"/>
    <p:sldId id="895" r:id="rId20"/>
    <p:sldId id="896" r:id="rId21"/>
    <p:sldId id="897" r:id="rId22"/>
    <p:sldId id="898" r:id="rId23"/>
    <p:sldId id="899" r:id="rId24"/>
    <p:sldId id="900" r:id="rId25"/>
    <p:sldId id="901" r:id="rId26"/>
    <p:sldId id="902" r:id="rId27"/>
    <p:sldId id="903" r:id="rId28"/>
    <p:sldId id="87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=""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 语文综合运用</a:t>
            </a: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=""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50154" y="1291983"/>
            <a:ext cx="1642419" cy="37273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840067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主题要“从一而终”，防止中途易辙，偏离主题。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修辞要“依葫芦画瓢”，防止修饰不当，运用失真。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结构要“循规蹈矩”，防止盲目随意，结构不一。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内容要“百花齐放”，立意要有一定的神韵、趣味，要有哲理性和启发性。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93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34334"/>
            <a:ext cx="2106667" cy="4914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2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联</a:t>
            </a:r>
            <a:r>
              <a:rPr lang="en-US" altLang="zh-CN" sz="22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6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384434"/>
            <a:ext cx="1888078" cy="42848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70678" y="1812923"/>
            <a:ext cx="11725703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对联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，亦称“楹联”，常称“对子”“门联”“门对”，是中华民族独有的文学艺术形式。</a:t>
            </a:r>
            <a:endParaRPr lang="zh-CN" altLang="zh-CN" sz="2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2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en-US" altLang="zh-CN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学生会开展“对对联　赢影票”活动。请帮助小祥同学为下面的对联选择最恰当的下联。</a:t>
            </a: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zh-CN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咫尺银幕，流转千般光影</a:t>
            </a:r>
            <a:endParaRPr lang="zh-CN" altLang="zh-CN" sz="2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zh-CN" sz="2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．斗室方桌，遍览万古文章</a:t>
            </a:r>
            <a:endParaRPr lang="zh-CN" altLang="zh-CN" sz="2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．方寸镜头，透视万种风情</a:t>
            </a:r>
            <a:endParaRPr lang="zh-CN" altLang="zh-CN" sz="2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．琳琅满目，经营百样繁华</a:t>
            </a:r>
            <a:endParaRPr lang="zh-CN" altLang="zh-CN" sz="2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．小小梨园，上演生旦净丑</a:t>
            </a:r>
            <a:endParaRPr lang="zh-CN" altLang="zh-CN" sz="22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2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60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7450" y="978084"/>
            <a:ext cx="1806192" cy="40990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496491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字数相等。上下联的字数必须相等，不能有一字之差，最好也不要出现重复的字。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词性相对。上下联相应位置上的词，词性需对应，甚至表颜色、方位的词语都要互相对应。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结构相称。要求上下联语句的语法结构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或者说是词组和句式结构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尽可能保持一致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60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9914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平仄和谐。上下联一般要求末字平仄相反，且上联的最后一个字为仄，下联的最后一个字为平，仄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三、四声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起平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一、二声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收，各联内平仄交替。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节奏相合。上下联的停顿位置是相同的。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语意相关。要在内容、语意上讲究“联”。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即上下联的意思要有一定的关联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【贴春联小技巧】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面对门框站立，右边贴上联，左边贴下联。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94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254621" y="718777"/>
            <a:ext cx="1888078" cy="42848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147266"/>
            <a:ext cx="11430000" cy="5047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给下面这则新闻拟写标题，不超过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个字。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日晚，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年度河南省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新时代好少年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先进事迹发布活动在郑州举行。我市学生王芊寻荣获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年度河南省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新时代好少年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称号。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王芊寻是南阳市十五小六一班学生。她是一位勤奋好学、德才兼备、开朗活泼、多才多艺的女孩，德智体美劳全面发展，是同学们的好榜样。</a:t>
            </a:r>
            <a:r>
              <a:rPr lang="en-US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年，在河南省</a:t>
            </a:r>
            <a:r>
              <a:rPr lang="zh-CN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强国复兴有我</a:t>
            </a:r>
            <a:r>
              <a:rPr lang="zh-CN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演讲比赛中，获全省一等奖；</a:t>
            </a:r>
            <a:r>
              <a:rPr lang="en-US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年，被评为南阳市</a:t>
            </a:r>
            <a:r>
              <a:rPr lang="zh-CN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新时代好少年</a:t>
            </a:r>
            <a:r>
              <a:rPr lang="zh-CN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年，在河南省首届戏曲节知识问答专题竞赛中获得三等奖；</a:t>
            </a:r>
            <a:r>
              <a:rPr lang="en-US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年，在第</a:t>
            </a:r>
            <a:r>
              <a:rPr lang="en-US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届全国少年儿童歌曲声乐大赛中获得特金奖，河南省第一名。</a:t>
            </a:r>
            <a:r>
              <a:rPr lang="en-US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5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5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月，王芊寻代表全省宣传系统参加河南省第二届红领巾讲解员风采大赛，获特等奖。</a:t>
            </a:r>
            <a:endParaRPr lang="zh-CN" altLang="zh-CN" sz="25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2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9354"/>
            <a:ext cx="11430000" cy="11673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639354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市学生王芊寻荣获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年度河南省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新时代好少年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称号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年度河南省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新时代好少年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发布，南阳学子光荣上榜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35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在语段横线处补写句子，使之与前文语意连贯。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的中国，是奋力奔跑者圆梦的舞台。他们是在巴黎奥运赛场上奋勇争先的中国体育健儿，顽强拼搏、为国争光，彰显青年一代的自信阳光；他们是奋斗在乡村全面振兴广阔天地里的普通青年，积极投身乡村建设，让古老乡村焕发蓬勃生机；他们是面对自然灾害不畏危险的广大党员干部，用信念与行动诠释中国共产党人的初心使命</a:t>
            </a:r>
            <a:r>
              <a:rPr lang="en-US" altLang="zh-CN" sz="28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涓涓细流汇成沧海，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平凡的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奋斗者创造出不平凡的成就，展现出新时代的新风采，更显示出新时代中国人的志气、骨气和底气。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44be"/>
          <p:cNvSpPr/>
          <p:nvPr/>
        </p:nvSpPr>
        <p:spPr>
          <a:xfrm>
            <a:off x="728028" y="4651367"/>
            <a:ext cx="47943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示例：块块砖石构筑长城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0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385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小冀想用一副对联概括古今燕山的变化，请你根据上联帮他写出合适的下联。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再回首，旧梦褪尽韵味犹在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10fc"/>
          <p:cNvSpPr/>
          <p:nvPr/>
        </p:nvSpPr>
        <p:spPr>
          <a:xfrm>
            <a:off x="1799590" y="2884584"/>
            <a:ext cx="5151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看今朝，新颜竞展幸福长存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7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30901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班级要为毕业晚会设计一副对联，请你根据下联写出上联。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看今朝壮志凌云展翅高飞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2832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你与小哈一同游览了河南博物馆，临别时你准备送给小哈一副对联。请根据对联规则，把下面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个词语组成一副切合活动主题的对联。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好书</a:t>
            </a:r>
            <a:r>
              <a:rPr lang="zh-CN" altLang="zh-CN" sz="28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良友</a:t>
            </a:r>
            <a:r>
              <a:rPr lang="zh-CN" altLang="zh-CN" sz="28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如茶</a:t>
            </a:r>
            <a:r>
              <a:rPr lang="zh-CN" altLang="zh-CN" sz="28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似镜</a:t>
            </a:r>
            <a:r>
              <a:rPr lang="zh-CN" altLang="zh-CN" sz="28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正言行</a:t>
            </a:r>
            <a:r>
              <a:rPr lang="zh-CN" altLang="zh-CN" sz="28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益心性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ebf4"/>
          <p:cNvSpPr/>
          <p:nvPr/>
        </p:nvSpPr>
        <p:spPr>
          <a:xfrm>
            <a:off x="1799590" y="3960267"/>
            <a:ext cx="5865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示例：忆往昔青春逐梦扬帆远渡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4d0bf"/>
          <p:cNvSpPr/>
          <p:nvPr/>
        </p:nvSpPr>
        <p:spPr>
          <a:xfrm>
            <a:off x="728028" y="2789050"/>
            <a:ext cx="62230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好书如茶益心性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良友似镜正言行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69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请补全下面学生与渡江战役纪念馆讲解员的对话，要求语言得体、逻辑合理。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学生甲：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阿姨您好！一进入纪念馆，我就被这座气势恢宏的建筑震撼了。您能给我讲讲渡江战役为什么具有重大历史意义吗？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讲解员：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当然可以！渡江战役是解放战争中的关键战役，它一举突破了国民党军的长江防线，解放了南京、上海等大城市，为解放全中国创造了重要条件。它不仅加速了全国解放的进程，更标志着一个新时代即将开启。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学生甲：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哇，原来这么重要！我还注意到展厅里有很多木帆船的模型，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0785"/>
          <p:cNvSpPr/>
          <p:nvPr/>
        </p:nvSpPr>
        <p:spPr>
          <a:xfrm>
            <a:off x="1085215" y="5760839"/>
            <a:ext cx="8009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这些木帆船在渡江战役中发挥了怎样的作用呢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63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=""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1" y="1971891"/>
            <a:ext cx="11647357" cy="206210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第一部分 语文积累与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 语文综合运用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决胜考点攻略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 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拟</a:t>
            </a:r>
            <a:r>
              <a:rPr lang="zh-CN" altLang="en-US" sz="3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写、仿写、补写和对联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6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50927"/>
            <a:ext cx="11430000" cy="58138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讲解员：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这些木帆船可是渡江战役的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大功臣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！当时，人民解放军就是乘坐这些木帆船，迎着敌人的炮火，奋勇渡过长江的。由于国民党军封锁了江面，解放军缺乏现代化渡江水运工具，只能依靠这些木帆船，它们承载着胜利的希望。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学生乙：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太了不起了！那在渡江战役中，</a:t>
            </a:r>
            <a:r>
              <a:rPr lang="zh-CN" altLang="zh-CN" sz="26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zh-CN" sz="26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讲解员：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有太多可歌可泣的英雄事迹了！比如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马毛姐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，她年仅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岁就冒着枪林弹雨，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次横渡长江，运送解放军战士过江，还在战斗中负伤，她的英勇无畏感动了无数人，也成为了渡江战役中英雄的缩影。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学生乙：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听您说完，我对渡江战役有了更深刻的认识，也被革命先辈们的精神深深感动。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582c"/>
          <p:cNvSpPr/>
          <p:nvPr/>
        </p:nvSpPr>
        <p:spPr>
          <a:xfrm>
            <a:off x="370840" y="3323007"/>
            <a:ext cx="1835214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事迹呢</a:t>
            </a:r>
            <a:r>
              <a:rPr lang="zh-CN" altLang="zh-CN" sz="26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0f13"/>
          <p:cNvSpPr/>
          <p:nvPr/>
        </p:nvSpPr>
        <p:spPr>
          <a:xfrm>
            <a:off x="7006590" y="2807895"/>
            <a:ext cx="4489514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有没有什么特别感人的英雄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91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246"/>
            <a:ext cx="11430000" cy="56425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在劳动基地，同学们正在就“热爱劳动”的话题展开交流。请你根据情境将对话内容补充完整。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同学甲：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马上就中考了，学习这么忙，劳动太耗时间了。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同学乙：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劳动不会耽误我们学习的，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同学丙：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可是科技进步这么快，劳动的事，可以交给人工智能啊！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同学甲：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如果天天都不劳动，我们的身体机能会退化哦。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同学丁：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劳动这么累，干吗非得自己干？花点钱让别人去做好了。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同学甲：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不要忘了，</a:t>
            </a:r>
            <a:r>
              <a:rPr lang="zh-CN" altLang="zh-CN" sz="2800" b="1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，也是花钱买不了的啊！</a:t>
            </a:r>
            <a:endParaRPr lang="zh-CN" altLang="en-US" sz="2800"/>
          </a:p>
        </p:txBody>
      </p:sp>
      <p:sp>
        <p:nvSpPr>
          <p:cNvPr id="8" name="A_f04bc"/>
          <p:cNvSpPr/>
          <p:nvPr/>
        </p:nvSpPr>
        <p:spPr>
          <a:xfrm>
            <a:off x="4216124" y="5207869"/>
            <a:ext cx="7294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劳动带给我们的成长体验、对生活的感悟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fd089"/>
          <p:cNvSpPr/>
          <p:nvPr/>
        </p:nvSpPr>
        <p:spPr>
          <a:xfrm>
            <a:off x="370840" y="2986710"/>
            <a:ext cx="5865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还能提升动手能力，助力学习呢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a1fc"/>
          <p:cNvSpPr/>
          <p:nvPr/>
        </p:nvSpPr>
        <p:spPr>
          <a:xfrm>
            <a:off x="6800215" y="2431974"/>
            <a:ext cx="4437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劳动能让我们劳逸结合，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6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7869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仿照下面的例句，再写一个句子。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例句：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我的手指搓捻着花叶，抚弄着那些为迎接南方春天而绽开的花朵。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仿写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   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0b65"/>
          <p:cNvSpPr/>
          <p:nvPr/>
        </p:nvSpPr>
        <p:spPr>
          <a:xfrm>
            <a:off x="473996" y="3248167"/>
            <a:ext cx="1936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荷花。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314c"/>
          <p:cNvSpPr/>
          <p:nvPr/>
        </p:nvSpPr>
        <p:spPr>
          <a:xfrm>
            <a:off x="1442403" y="2684690"/>
            <a:ext cx="10152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示例：我的目光追逐着蝴蝶，凝视着那些为迎接夏日而绽放的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51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联，俗称对子，又称楹联，文化典籍和名胜古迹中有大量绝妙之作。对联中也有很多利用汉字形体组合斗智斗巧的故事。如清代文学家李调元，才思敏捷，以善对而闻名。曾经一个牧童出上联“踏破磊桥三块石”向他挑战，他苦思终得对下联“劈开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两重山”。请补写下联中的空缺，并说明理由。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踏破磊桥三块石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劈开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两重山</a:t>
            </a:r>
            <a:r>
              <a:rPr lang="en-US" altLang="zh-CN" sz="28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73574" y="3972443"/>
            <a:ext cx="100540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出路</a:t>
            </a:r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4573570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磊桥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出路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。理由：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出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字由两个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叠加而成，与上联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磊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三个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石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组合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形成对仗，同时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破磊桥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对应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开出路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，动作与汉字结构呼应。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00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结合上下文，在画线处补写句子，使语意连贯，每处不超过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个字。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周口店北京人遗址的发掘，可以追溯到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年代。为了更好地保护这一举世闻名的古人类遗址，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2011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月，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。建成后的新馆，面积是旧馆的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，首先映入眼帘的是一座巨大的雕塑，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北京人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右手持木棍，肩上扛着一头猎物，身体直立着行走，栩栩如生地还原了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北京人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狩猎归来的场景。作为国家一级博物馆，周口店北京人遗址博物馆用来收藏、保护和研究周口店历年来的考古遗址发掘物。</a:t>
            </a:r>
            <a:r>
              <a:rPr lang="en-US" altLang="zh-CN" sz="28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f1b2a"/>
          <p:cNvSpPr/>
          <p:nvPr/>
        </p:nvSpPr>
        <p:spPr>
          <a:xfrm>
            <a:off x="408296" y="3518629"/>
            <a:ext cx="36036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馆大厅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意近即可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9" name="A_98860"/>
          <p:cNvSpPr/>
          <p:nvPr/>
        </p:nvSpPr>
        <p:spPr>
          <a:xfrm>
            <a:off x="9835515" y="2992577"/>
            <a:ext cx="1936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走进博物</a:t>
            </a:r>
            <a:endParaRPr lang="zh-CN" altLang="en-US"/>
          </a:p>
        </p:txBody>
      </p:sp>
      <p:sp>
        <p:nvSpPr>
          <p:cNvPr id="8" name="A_01cd4"/>
          <p:cNvSpPr/>
          <p:nvPr/>
        </p:nvSpPr>
        <p:spPr>
          <a:xfrm>
            <a:off x="408296" y="2965280"/>
            <a:ext cx="33655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博物馆开始迁建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9e8a8"/>
          <p:cNvSpPr/>
          <p:nvPr/>
        </p:nvSpPr>
        <p:spPr>
          <a:xfrm>
            <a:off x="8383969" y="2437841"/>
            <a:ext cx="33655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周口店北京人遗址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7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40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•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大庆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结合上下文，在画线处补写句子，使语意连贯，每处不超过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个字。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荷花是我国十大名花之一。根据用途，</a:t>
            </a:r>
            <a:r>
              <a:rPr lang="zh-CN" altLang="zh-CN" sz="2800" b="1" smtClean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 u="sng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2800" b="1" u="sng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</a:pPr>
            <a:r>
              <a:rPr lang="zh-CN" altLang="en-US" sz="2800" b="1" u="sng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，其中花莲以观赏为主，子莲和藕莲以食用和药用为主。子莲和藕莲是上好的食材。荷花、荷叶、莲蓬、莲子等含有丰富的药用成分，比如荷花碱、荷叶碱等，具有止血生肌、清热解毒、安心提神等功效。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多年前，中药医典《本草纲目》就指出，荷花的叶子、莲子、莲须、莲梗、藕节等均可入药，</a:t>
            </a:r>
            <a:r>
              <a:rPr lang="zh-CN" altLang="zh-CN" sz="2800" b="1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/>
          </a:p>
        </p:txBody>
      </p:sp>
      <p:sp>
        <p:nvSpPr>
          <p:cNvPr id="8" name="A_b7962"/>
          <p:cNvSpPr/>
          <p:nvPr/>
        </p:nvSpPr>
        <p:spPr>
          <a:xfrm>
            <a:off x="4986982" y="5156481"/>
            <a:ext cx="33655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荷花全身都是宝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fa4fd"/>
          <p:cNvSpPr/>
          <p:nvPr/>
        </p:nvSpPr>
        <p:spPr>
          <a:xfrm>
            <a:off x="493669" y="2952416"/>
            <a:ext cx="1936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和藕莲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1c2c5"/>
          <p:cNvSpPr/>
          <p:nvPr/>
        </p:nvSpPr>
        <p:spPr>
          <a:xfrm>
            <a:off x="7621879" y="2410097"/>
            <a:ext cx="40799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荷花可分为花莲、子莲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32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1517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•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班级准备为本次活动制作“山水”系列书签留念，请你仿照示例，以“水”为本体，用比喻句拟写书签内容。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山如大地的诗行，以厚重的笔触，书写家园的壮美。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4454" y="3240391"/>
            <a:ext cx="884088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示例：祖国的血脉，用灵动的旋律，吟唱生命的永恒。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5150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668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•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宁夏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清代书法家、文学家王文治遇好友来访，二人志趣相投，谈笑风生，于是他拟写了一副对联来表达自己的感受。请从备选词语中选出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的填写到横线上，并说明理由。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得好友来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沐春风</a:t>
            </a:r>
            <a:r>
              <a:rPr lang="zh-CN" altLang="zh-CN" sz="28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如对月</a:t>
            </a:r>
            <a:r>
              <a:rPr lang="zh-CN" altLang="zh-CN" sz="28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共品茗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有奇书读胜看花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69609" y="2671393"/>
            <a:ext cx="136608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如对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3763479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下联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胜看花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如对月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相对，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都是副词，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看花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对月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都是动宾结构，整体对仗十分工整。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字是四声，符合上联最后一个字的仄音要求。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7856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4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172893" y="1256663"/>
            <a:ext cx="412750" cy="41275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424446" y="1136795"/>
            <a:ext cx="56220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考点</a:t>
            </a:r>
            <a:r>
              <a:rPr lang="zh-CN" altLang="zh-CN" sz="2800" b="1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smtClean="0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拟</a:t>
            </a:r>
            <a:r>
              <a:rPr lang="zh-CN" altLang="zh-CN" sz="2800" b="1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写、仿写、补写和对联</a:t>
            </a:r>
            <a:r>
              <a:rPr lang="zh-CN" altLang="zh-CN" sz="2800" b="1">
                <a:ea typeface="Times New Roman" panose="02020603050405020304" pitchFamily="18" charset="0"/>
              </a:rPr>
              <a:t> </a:t>
            </a:r>
            <a:r>
              <a:rPr lang="en-US" altLang="zh-CN" sz="2800" b="1" smtClean="0">
                <a:ea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1473237"/>
            <a:ext cx="2454518" cy="563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拟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en-US" altLang="zh-CN" sz="26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15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81000" y="2057519"/>
            <a:ext cx="1724305" cy="391322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81000" y="2353307"/>
            <a:ext cx="11430000" cy="42534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拟写宣传语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宣传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语就是用简洁的语言写出具有宣传性质的介绍类话语。它一般要求语言精练，目的明确，生动形象，还要富有文采，充满人情味。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复兴学校开展以“多彩体育伴我行”为主题的校园体育节系列活动，请你为本届体育节拟一则宣传标语，要求符合主题并使用对偶的修辞手法。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示例一：多彩体育伴我行，争做阳光好少年。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示例二：坚持体育运动，成就多彩人生。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453046" y="737488"/>
            <a:ext cx="5417999" cy="45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22860" y="855255"/>
            <a:ext cx="1806192" cy="40990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265161"/>
            <a:ext cx="11430000" cy="52452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拟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写宣传语时，要看清题目要求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为了宣传什么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，注意题干的限制条件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是否需要引用名言、诗句、歌词等，是否有修辞要求，是否有字数限制等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拟标题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请你为以下消息拟一个标题，要求概括主要事实，不超过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校报记者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日报道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在刚刚结束的女子甲组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米比赛中，九年级五班王英同学勇夺冠军，并打破该项目保持了二十年的校运会记录。铿锵玫瑰，绽放芳华，比赛中她不畏强手，奋力争先，展现出顽强拼搏的精神，给现场观众留下深刻印象。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王英百米夺冠破校运会记录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14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826174"/>
            <a:ext cx="1819839" cy="41300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239177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明确新闻要素，筛选答题信息点。新闻具备以下六个要素：“何时”“何地”“何人”“何事”“何故”“如何”。依据六要素，选出标题需呈现的内容。“一句话新闻”需包含：时间、地点、人物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、事件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过程、结果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、原因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。在阅读的基础上，对导语中的内容进行筛选。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保留主要信息，简洁概括。写标题时将人物和事件两个必备要素加以概括即可。拟标题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一句话新闻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的句子一般采用主谓句式，在字数允许的情况下，尽量多承载信息。可以参照“人物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地点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事件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形式为主谓短语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”这样的形式作答。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32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1112"/>
            <a:ext cx="26276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仿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5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906133"/>
            <a:ext cx="1980063" cy="44936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44056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写句子是根据所提供的语言材料，在句意、句式、修辞、语气等方面进行相似描写。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请你仿照示例，写两行小诗。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每一缕晨曦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都是喷薄而出的希望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示例：每一朵小花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都是歌颂生命的乐章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42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225178"/>
            <a:ext cx="1765248" cy="40061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702994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仿修辞，求相同。仿句要与例句的修辞手法相同，符合句子的意境。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仿结构，求统一。仿句要与例句的短语类型、单句成分、复句关系、句式等一致，字数相近。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仿内容，求高雅。要顺应上下文的语言环境，做到文脉相通。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仿意脉，求协调。要求与例句前后语义连贯，语体色彩、感情色彩和风格协调一致，主题统一。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仿思维，求创新。仿句要做到有创新、有个性。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69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2947"/>
            <a:ext cx="26276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5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769654"/>
            <a:ext cx="1956317" cy="44397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09106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写是将提供的成分残缺的句子，按要求补充完整。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组织社会调查之后，校团委举行“我看环保”的演讲比赛。下面是李华同学演讲稿的部分内容，请你按要求帮助他修改。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刚才，我已列举出种种破坏环境的现象和事实，大家从中可以看到破坏环境造成的巨大危害。那么，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我认为，首先，人类必须增强环保意识；其次，政府要重视环保，采取有力的措施；第三，我们每个人都要从自己做起，以实际行动为环保贡献力量。</a:t>
            </a:r>
            <a:r>
              <a:rPr lang="en-US" altLang="zh-CN" sz="28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53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58524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在横线处补写一个句子，使上下文连贯，过渡自然。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示例一：怎样才能使我们的环境免遭破坏呢？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示例二：下面我想讲讲怎样才能保护好我们的环境。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3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正文模板" id="{EB76AE8E-FFB6-47CD-99DB-C83FC16354B4}" vid="{EC26177E-66DD-4505-9495-52D586697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13</TotalTime>
  <Words>1790</Words>
  <Application>Microsoft Office PowerPoint</Application>
  <PresentationFormat>宽屏</PresentationFormat>
  <Paragraphs>141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等线</vt:lpstr>
      <vt:lpstr>方正兰亭圆_GBK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9</cp:revision>
  <dcterms:created xsi:type="dcterms:W3CDTF">2025-11-14T08:26:12Z</dcterms:created>
  <dcterms:modified xsi:type="dcterms:W3CDTF">2025-11-14T12:55:58Z</dcterms:modified>
</cp:coreProperties>
</file>