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9" r:id="rId3"/>
    <p:sldId id="874" r:id="rId4"/>
    <p:sldId id="880" r:id="rId5"/>
    <p:sldId id="881" r:id="rId6"/>
    <p:sldId id="882" r:id="rId7"/>
    <p:sldId id="883" r:id="rId8"/>
    <p:sldId id="884" r:id="rId9"/>
    <p:sldId id="885" r:id="rId10"/>
    <p:sldId id="886" r:id="rId11"/>
    <p:sldId id="887" r:id="rId12"/>
    <p:sldId id="888" r:id="rId13"/>
    <p:sldId id="889" r:id="rId14"/>
    <p:sldId id="890" r:id="rId15"/>
    <p:sldId id="891" r:id="rId16"/>
    <p:sldId id="892" r:id="rId17"/>
    <p:sldId id="893" r:id="rId18"/>
    <p:sldId id="894" r:id="rId19"/>
    <p:sldId id="895" r:id="rId20"/>
    <p:sldId id="896" r:id="rId21"/>
    <p:sldId id="897" r:id="rId22"/>
    <p:sldId id="87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6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93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slide" Target="../slides/slide4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=""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=""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 语文综合运用</a:t>
            </a:r>
          </a:p>
        </p:txBody>
      </p:sp>
      <p:sp>
        <p:nvSpPr>
          <p:cNvPr id="3" name="文本框 2">
            <a:hlinkClick r:id="rId5" action="ppaction://hlinksldjump"/>
            <a:extLst>
              <a:ext uri="{FF2B5EF4-FFF2-40B4-BE49-F238E27FC236}">
                <a16:creationId xmlns="" xmlns:a16="http://schemas.microsoft.com/office/drawing/2014/main" id="{D63655F2-B11D-D73C-2741-C21154177B3B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6926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【宣传推广】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活动的举办引起了很多超重同学的关注，你作为志愿讲解员，请根据【健康科普】【现场诊断】两部分内容，为学校“健康体态”展板写一段解说词。要求信息准确、语言流畅，注重交际情境，不超过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349954"/>
            <a:ext cx="11430000" cy="17275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zh-CN" altLang="zh-CN" sz="28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07158" y="3356942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：同学们，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健康体态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展板提醒我们，肥胖是一种对人体健康产生不良影响的慢性代谢性疾病，这种疾病和作息和饮食有重要关系，想减肥先从改变不良饮食习惯开始，大家对减肥要保持信心。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990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36659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某班开展以“我爱阅读”为主题的综合性学习活动，请你完成以下任务。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九年级组发布活动通知，正文如下：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丰富校园文化生活，展现课后服务成果，请九年级各班各推荐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名选手参加诗歌朗诵比赛活动，诗歌自选。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日下午第二、三节课，在学校多媒体教室举行。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289912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小强同学因请假在家，不了解通知的内容，你觉得其中哪四个重要信息需要转告他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55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72173"/>
            <a:ext cx="11430000" cy="17275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zh-CN" altLang="zh-CN" sz="28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2885" y="1472173"/>
            <a:ext cx="11246894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活动内容：各班要推荐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名选手参加诗歌朗诵比赛。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朗读作品：诗歌自选，可自由决定。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活动时间：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日下午第二、三节课</a:t>
            </a:r>
            <a:r>
              <a:rPr lang="zh-CN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smtClean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活动地点：学校多媒体教室。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90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62291"/>
            <a:ext cx="11430000" cy="17214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在多媒体教室里，同学们按座位标签选手区、评委区和观众区落座。小姗同学为三个座位区各写了一则宣传语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见下表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，请你在表中填写与宣传语对应的座位区名。</a:t>
            </a:r>
            <a:endParaRPr lang="zh-CN" altLang="en-US" sz="280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402367"/>
              </p:ext>
            </p:extLst>
          </p:nvPr>
        </p:nvGraphicFramePr>
        <p:xfrm>
          <a:off x="766549" y="2881433"/>
          <a:ext cx="10658901" cy="1338580"/>
        </p:xfrm>
        <a:graphic>
          <a:graphicData uri="http://schemas.openxmlformats.org/drawingml/2006/table">
            <a:tbl>
              <a:tblPr firstRow="1" firstCol="1" bandRow="1"/>
              <a:tblGrid>
                <a:gridCol w="2276902"/>
                <a:gridCol w="3205741"/>
                <a:gridCol w="2588129"/>
                <a:gridCol w="2588129"/>
              </a:tblGrid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宣传语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公正公平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高度负责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公平竞争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不惧挑战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保持安静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认真学习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座位区名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966297" y="3610644"/>
            <a:ext cx="13660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评委</a:t>
            </a:r>
            <a:r>
              <a:rPr lang="zh-CN" altLang="zh-CN" sz="28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区</a:t>
            </a:r>
            <a:r>
              <a:rPr lang="en-US" altLang="zh-CN" sz="28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012833" y="3610644"/>
            <a:ext cx="13660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选手</a:t>
            </a:r>
            <a:r>
              <a:rPr lang="zh-CN" altLang="zh-CN" sz="28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区</a:t>
            </a:r>
            <a:r>
              <a:rPr lang="en-US" altLang="zh-CN" sz="28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520936" y="3610644"/>
            <a:ext cx="13660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观众</a:t>
            </a:r>
            <a:r>
              <a:rPr lang="zh-CN" altLang="zh-CN" sz="28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区</a:t>
            </a:r>
            <a:r>
              <a:rPr lang="en-US" altLang="zh-CN" sz="28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19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54383"/>
            <a:ext cx="11430000" cy="58091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在朗读比赛结束后，校广播站记者随机采访了几位同学。请你根据情境将对话内容补充完整。</a:t>
            </a:r>
            <a:endParaRPr lang="zh-CN" altLang="zh-CN" sz="2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4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小记者：</a:t>
            </a:r>
            <a:r>
              <a:rPr lang="zh-CN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同学们好，欢迎来到诗歌朗诵比赛现场，今天朗诵选手表现都比较棒，发挥出了较好水平。</a:t>
            </a:r>
            <a:r>
              <a:rPr lang="zh-CN" altLang="zh-CN" sz="24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zh-CN" altLang="zh-CN" sz="24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400" b="1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4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同学甲：</a:t>
            </a:r>
            <a:r>
              <a:rPr lang="zh-CN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我认为小姗表现最为优秀，她嗓音纯正。</a:t>
            </a:r>
            <a:endParaRPr lang="zh-CN" altLang="zh-CN" sz="2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4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同学乙：</a:t>
            </a:r>
            <a:r>
              <a:rPr lang="zh-CN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小强同学表现我最欣赏，他声音浑厚，节奏把握恰当。</a:t>
            </a:r>
            <a:endParaRPr lang="zh-CN" altLang="zh-CN" sz="2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4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同学丙：</a:t>
            </a:r>
            <a:r>
              <a:rPr lang="zh-CN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我最看好小丽，她形象佳，嗓音好，举止大方。</a:t>
            </a:r>
            <a:endParaRPr lang="zh-CN" altLang="zh-CN" sz="2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4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小记者：</a:t>
            </a:r>
            <a:r>
              <a:rPr lang="zh-CN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说得好！同学们，真是</a:t>
            </a: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仁者见仁，智者见智</a:t>
            </a: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啊！</a:t>
            </a:r>
            <a:endParaRPr lang="zh-CN" altLang="zh-CN" sz="2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4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同学丁：</a:t>
            </a:r>
            <a:r>
              <a:rPr lang="zh-CN" altLang="zh-CN" sz="24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4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      </a:t>
            </a:r>
            <a:r>
              <a:rPr lang="zh-CN" altLang="zh-CN" sz="24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4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小记者：</a:t>
            </a:r>
            <a:r>
              <a:rPr lang="zh-CN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活动的开展，不仅提高了学生的普通话水平和朗诵技巧，还促进了学生之间的交流互动，对于传承和弘扬中华优秀传统文化具有重要作用，充分展现了青少年学子砥砺奋进的精神面貌。</a:t>
            </a:r>
            <a:endParaRPr lang="zh-CN" altLang="zh-CN" sz="24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363c"/>
          <p:cNvSpPr/>
          <p:nvPr/>
        </p:nvSpPr>
        <p:spPr>
          <a:xfrm>
            <a:off x="2209165" y="4554807"/>
            <a:ext cx="6942201" cy="39465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4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小记者，你认为举办这样的活动有什么意义呢</a:t>
            </a:r>
            <a:r>
              <a:rPr lang="zh-CN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b4a79"/>
          <p:cNvSpPr/>
          <p:nvPr/>
        </p:nvSpPr>
        <p:spPr>
          <a:xfrm>
            <a:off x="3434715" y="2177367"/>
            <a:ext cx="3878326" cy="39465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4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你们最看好哪一位选手</a:t>
            </a:r>
            <a:r>
              <a:rPr lang="zh-CN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419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003533"/>
            <a:ext cx="11970224" cy="165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【甲】处画线句有语病，请修改。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6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6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6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6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6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26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6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26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6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600" b="1" u="sng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6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【乙】处画线句中用语不得体的一处是“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6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”，应改为“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6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”。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6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cd4aa"/>
          <p:cNvSpPr/>
          <p:nvPr/>
        </p:nvSpPr>
        <p:spPr>
          <a:xfrm>
            <a:off x="10324465" y="5130277"/>
            <a:ext cx="1503426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震撼</a:t>
            </a:r>
            <a:r>
              <a:rPr lang="zh-CN" altLang="zh-CN" sz="26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7d2ab"/>
          <p:cNvSpPr/>
          <p:nvPr/>
        </p:nvSpPr>
        <p:spPr>
          <a:xfrm>
            <a:off x="7006590" y="5130277"/>
            <a:ext cx="1503426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震惊</a:t>
            </a:r>
            <a:r>
              <a:rPr lang="zh-CN" altLang="zh-CN" sz="26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838884"/>
            <a:ext cx="11430000" cy="31646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活动结束后，有位同学写了如下一段总结文字。其中有一些错误，请你帮他修改。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26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此次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朗诵比赛表演形式丰富多样，或清新儒雅的低诵，或情感真挚的浅吟，或生动情境的演绎。一首首耳熟能详、脍炙人口的优美经典诗文，一段段饱含情感与诗意的语句，【甲】</a:t>
            </a:r>
            <a:r>
              <a:rPr lang="zh-CN" altLang="zh-CN" sz="2600" b="1" u="sng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在音乐的伴奏下，对诗文有了新的理解。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【乙】</a:t>
            </a:r>
            <a:r>
              <a:rPr lang="zh-CN" altLang="zh-CN" sz="2600" b="1" u="sng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整场比赛气势恢宏，高潮迭起，令人震惊，观众席上掌声不断。</a:t>
            </a:r>
            <a:endParaRPr lang="zh-CN" altLang="zh-CN" sz="26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2364"/>
          <p:cNvSpPr/>
          <p:nvPr/>
        </p:nvSpPr>
        <p:spPr>
          <a:xfrm>
            <a:off x="702628" y="4615165"/>
            <a:ext cx="5153088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前添加</a:t>
            </a:r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同学们</a:t>
            </a:r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6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3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93060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育才学校开展以“畅游皖南，感受自然人文之美”为主题的综合性学习活动，请你完成以下任务。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班级发布了活动通知，正文如下：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为了开阔学生视野，感受皖南自然人文之美，我班拟组织全体同学去皖南研学旅游。请于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日上午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点到学校东门集合，这几天可能有雨，请带好雨具。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小明同学因请假在家，不了解通知的内容，请你转告他。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650715"/>
            <a:ext cx="11430000" cy="11673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</a:t>
            </a:r>
            <a:endParaRPr lang="zh-CN" altLang="zh-CN" sz="28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07158" y="4650715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班组织去皖南研学旅游，请于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日上午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点在学校东门集合，并带好雨具。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39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7517512" y="5040307"/>
            <a:ext cx="388119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戊戌安徽省造光绪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元宝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982883" y="5015828"/>
            <a:ext cx="1717137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书画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作品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31376" y="4964469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汉尚方规矩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镜</a:t>
            </a: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823156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老师带领同学们来到了研学第一站——安庆博物馆。这里有安庆书画陈列厅、安庆钱币陈列馆、安庆古代文明陈列厅等展厅。下列图片是安庆博物馆中的文物，应依次陈列在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8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</a:pP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800"/>
          </a:p>
        </p:txBody>
      </p:sp>
      <p:sp>
        <p:nvSpPr>
          <p:cNvPr id="12" name="A_f2a52"/>
          <p:cNvSpPr/>
          <p:nvPr/>
        </p:nvSpPr>
        <p:spPr>
          <a:xfrm>
            <a:off x="3473999" y="2563300"/>
            <a:ext cx="33655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安庆钱币陈列馆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1" name="A_69f49"/>
          <p:cNvSpPr/>
          <p:nvPr/>
        </p:nvSpPr>
        <p:spPr>
          <a:xfrm>
            <a:off x="535070" y="2563301"/>
            <a:ext cx="265118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书画陈列厅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10" name="A_bd009"/>
          <p:cNvSpPr/>
          <p:nvPr/>
        </p:nvSpPr>
        <p:spPr>
          <a:xfrm>
            <a:off x="10372090" y="2029148"/>
            <a:ext cx="12224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安庆</a:t>
            </a:r>
            <a:endParaRPr lang="zh-CN" altLang="en-US"/>
          </a:p>
        </p:txBody>
      </p:sp>
      <p:sp>
        <p:nvSpPr>
          <p:cNvPr id="9" name="A_fea13"/>
          <p:cNvSpPr/>
          <p:nvPr/>
        </p:nvSpPr>
        <p:spPr>
          <a:xfrm>
            <a:off x="6085840" y="2029148"/>
            <a:ext cx="40799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安庆古代文明陈列厅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3" name="image2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1146791" y="3424730"/>
            <a:ext cx="1555466" cy="1490274"/>
          </a:xfrm>
          <a:prstGeom prst="rect">
            <a:avLst/>
          </a:prstGeom>
        </p:spPr>
      </p:pic>
      <p:pic>
        <p:nvPicPr>
          <p:cNvPr id="4" name="image21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5029690" y="3424729"/>
            <a:ext cx="1623524" cy="1482727"/>
          </a:xfrm>
          <a:prstGeom prst="rect">
            <a:avLst/>
          </a:prstGeom>
        </p:spPr>
      </p:pic>
      <p:pic>
        <p:nvPicPr>
          <p:cNvPr id="5" name="image21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694044" y="3367715"/>
            <a:ext cx="1528129" cy="159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85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0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98872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在中国宣纸博物馆里，讲解员与同学们就宣纸生产和非物质文化遗产保护的话题展开交流。请你根据情境将对话内容补充完整。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讲解员：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同学们好，欢迎来到中国宣纸博物馆，这里是宣纸生产展厅，你们在参观过程中，有不懂的问题随时问我。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小王：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2571"/>
          <p:cNvSpPr/>
          <p:nvPr/>
        </p:nvSpPr>
        <p:spPr>
          <a:xfrm>
            <a:off x="2156778" y="3814336"/>
            <a:ext cx="76518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您好！请问宣纸生产过程中有哪些关键环节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96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58167" y="1231849"/>
            <a:ext cx="11669973" cy="401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讲解员：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水深火热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是宣纸生产过程中的两大关键环节。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水深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就是捞纸，用竹篾编成的纸帘在浆水中捞提。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火热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则是晒纸。晒纸是捞纸后的一道工序，先将架子上湿漉漉的宣纸揭下来，再将宣纸一张张分开，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晒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在加热的钢板焙面，最后用松针刷将纸慢慢刷平。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小张：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请问宣纸目前在生活中用得很少，为什么还要建这个宣纸博物馆呢？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讲解员：</a:t>
            </a:r>
            <a:r>
              <a:rPr lang="zh-CN" altLang="zh-CN" sz="2800" b="1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8166" y="4003681"/>
            <a:ext cx="11492555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建造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中国宣纸博物馆会对保护和传承宣纸传统制作技艺、弘扬宣纸文化、发展宣纸文化起到重要的推动作用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17763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6FAC4729-C4C7-D1AB-8F38-07FC3468B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C9995CF-C2A8-C094-045C-EF0168B9492D}"/>
              </a:ext>
            </a:extLst>
          </p:cNvPr>
          <p:cNvSpPr/>
          <p:nvPr/>
        </p:nvSpPr>
        <p:spPr>
          <a:xfrm>
            <a:off x="0" y="1971891"/>
            <a:ext cx="12192000" cy="211242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="" xmlns:a16="http://schemas.microsoft.com/office/drawing/2014/main" id="{3F48293B-C768-E04A-005D-29C9B196FB35}"/>
              </a:ext>
            </a:extLst>
          </p:cNvPr>
          <p:cNvSpPr txBox="1"/>
          <p:nvPr/>
        </p:nvSpPr>
        <p:spPr>
          <a:xfrm>
            <a:off x="272321" y="2150942"/>
            <a:ext cx="11647357" cy="1754326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60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第一部分 语文积累与</a:t>
            </a:r>
            <a:r>
              <a:rPr lang="zh-CN" altLang="en-US" sz="36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运用</a:t>
            </a:r>
            <a:endParaRPr lang="en-US" altLang="zh-CN" sz="3600" b="1" spc="60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专题四 语文综合运用</a:t>
            </a:r>
            <a:endParaRPr lang="en-US" altLang="zh-CN" sz="3600" b="1" spc="60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决胜专项训练</a:t>
            </a:r>
            <a:endParaRPr lang="en-US" altLang="zh-CN" sz="3600" b="1" spc="60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BDA44659-8A83-4149-2BC0-F0EC67269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181453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85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31598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研学活动结束后，学校举行征文比赛。下面是一位学生写的部分内容，其中有一些错误，请你帮他修改。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夜里的宏村和白天的宏村大不相同，少了白天游客的欢呼。【甲】</a:t>
            </a:r>
            <a:r>
              <a:rPr lang="zh-CN" altLang="zh-CN" sz="2800" b="1" u="sng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夜晚里宏村平静温柔得像一个害羞的姑娘，当夜幕降临时，宏村显得格外安静，怎么看都是美的？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南湖边上的民宿酒家用一点点灯光，给南湖这面镜子增添了许多趣味。【乙】</a:t>
            </a:r>
            <a:r>
              <a:rPr lang="zh-CN" altLang="zh-CN" sz="2800" b="1" u="sng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夜里的宏村，应该才能显出它的本色吧，晚风习习，没有白日的太阳照耀，虽然是盛夏，天气也变得凉快了起来，偶尔可以听见此起彼伏的蛙声。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51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33289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【甲】处画线句有一处标点使用不当，请修改。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 u="sng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【乙】处画线句有语病，请修改。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 u="sng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86a7"/>
          <p:cNvSpPr/>
          <p:nvPr/>
        </p:nvSpPr>
        <p:spPr>
          <a:xfrm>
            <a:off x="728028" y="3294017"/>
            <a:ext cx="51515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虽然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改为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即使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c7ba7"/>
          <p:cNvSpPr/>
          <p:nvPr/>
        </p:nvSpPr>
        <p:spPr>
          <a:xfrm>
            <a:off x="728028" y="2184545"/>
            <a:ext cx="658025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美的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后面的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改为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54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81856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班级开展以“神奇的汉字”为主题的学习活动，请你完成以下任务。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【汉字探源】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下面是一个汉字的演变过程，请根据前几个字形将其简体楷书写在田字格内。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1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2690243" y="4107118"/>
            <a:ext cx="5352054" cy="159764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906336" y="4314689"/>
            <a:ext cx="957313" cy="11825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羊</a:t>
            </a:r>
            <a:endParaRPr lang="zh-CN" altLang="en-US" sz="6000">
              <a:solidFill>
                <a:srgbClr val="FF0000"/>
              </a:solidFill>
            </a:endParaRPr>
          </a:p>
        </p:txBody>
      </p:sp>
      <p:pic>
        <p:nvPicPr>
          <p:cNvPr id="5" name="image214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756065" y="719393"/>
            <a:ext cx="5143894" cy="495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82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5466" y="801052"/>
            <a:ext cx="11811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【趣味对话】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年已经结束，小红和小明围绕“我的年度汉字”展开对话，请根据情境补充对话，每处不超过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小红：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小明：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你能说说其中的理由吗？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小红：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不仅我们的祖国发生了日新月异的变化，我的学习成绩也变好了，老师经常表扬我。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小明：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原来如此！那么，我的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年年度汉字应该是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小红：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让我猜猜，</a:t>
            </a:r>
            <a:r>
              <a:rPr lang="zh-CN" altLang="zh-CN" sz="2800" b="1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</a:t>
            </a:r>
            <a:r>
              <a:rPr lang="en-US" altLang="zh-CN" sz="28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小明：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恭喜你，猜对了。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4f0a"/>
          <p:cNvSpPr/>
          <p:nvPr/>
        </p:nvSpPr>
        <p:spPr>
          <a:xfrm>
            <a:off x="275306" y="5335460"/>
            <a:ext cx="51515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了对美好生活的向往与期待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250a9"/>
          <p:cNvSpPr/>
          <p:nvPr/>
        </p:nvSpPr>
        <p:spPr>
          <a:xfrm>
            <a:off x="3489994" y="4780724"/>
            <a:ext cx="836618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质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，不仅代表对更高学习品质的追求，更体现</a:t>
            </a:r>
            <a:endParaRPr lang="zh-CN" altLang="en-US"/>
          </a:p>
        </p:txBody>
      </p:sp>
      <p:sp>
        <p:nvSpPr>
          <p:cNvPr id="3" name="A_04b8b"/>
          <p:cNvSpPr/>
          <p:nvPr/>
        </p:nvSpPr>
        <p:spPr>
          <a:xfrm>
            <a:off x="2061244" y="2007044"/>
            <a:ext cx="97917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年已经结束，我认为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变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字应当成为我的年度汉字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004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【汉字新解】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随着时代的发展，许多汉字被赋予了新的意义，古老的汉字焕发出新的生命力。下面是对“妇”字的趣解，请你从“妈”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“男”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“囚”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“暑”中任意选择一个汉字进行趣解，不改变字的原意。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示例：“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妇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，是可以推翻大山的女性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415973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示例一：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妈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，是敢于驰骋奋战的女性。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示例二：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男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，是奋力撑起家园的男性。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示例三：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囚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，是禁锢四方天地的牢笼。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示例四：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暑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，是头顶炎炎烈日的酷热。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95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【规范表达】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活动结束后，有位同学写了一段结束语，其中有一些错误，请你帮他修改。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此次系列活动，让学生以汉字文化浸润心灵，感受文字魅力。【甲】</a:t>
            </a:r>
            <a:r>
              <a:rPr lang="zh-CN" altLang="zh-CN" sz="2800" b="1" u="sng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这不仅增强了学生对传统文化的认同，还激发了其学习兴趣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。未来，学校将持续开展此类活动，【乙】</a:t>
            </a:r>
            <a:r>
              <a:rPr lang="zh-CN" altLang="zh-CN" sz="2800" b="1" u="sng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鼓励师生从点滴做起，为传承中华《字慧》贡献力量。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【甲】处画线句有语病，请写出修改后的句子。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                                    </a:t>
            </a:r>
            <a:r>
              <a:rPr lang="en-US" altLang="zh-CN" sz="28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【乙】处画线句有一处标点使用不当，请提出修改意见。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 u="sng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1fc1"/>
          <p:cNvSpPr/>
          <p:nvPr/>
        </p:nvSpPr>
        <p:spPr>
          <a:xfrm>
            <a:off x="728028" y="5760839"/>
            <a:ext cx="44371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将书名号改为双引号。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96d08"/>
          <p:cNvSpPr/>
          <p:nvPr/>
        </p:nvSpPr>
        <p:spPr>
          <a:xfrm>
            <a:off x="728028" y="4651367"/>
            <a:ext cx="105093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这不仅激发了学生的学习兴趣，还增强了其对传统文化的认同。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40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20951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日，国家卫健委正式发布《体重管理指导原则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版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》，学校邀请医学院王教授到校开展一次以“健康体态”为主题的科普活动，请你完成以下任务。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【健康科普】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学校邀请王教授开展体重管理科普讲座，小明担任文字记录员。同步记录过程中难免会出现一些错误，请你帮他修改。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561793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肥胖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是一种病吗？答案是肯定的。【甲】</a:t>
            </a:r>
            <a:r>
              <a:rPr lang="en-US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1997</a:t>
            </a:r>
            <a:r>
              <a:rPr lang="zh-CN" altLang="zh-CN" sz="2800" b="1" u="sng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年，世界卫生组织将肥胖定义为一种慢性的多种因素导致的代谢性疾病。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【乙】</a:t>
            </a:r>
            <a:r>
              <a:rPr lang="zh-CN" altLang="zh-CN" sz="2800" b="1" u="sng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肥胖症被定义为对健康产生不良影响的异常或者过度脂肪蓄积；通常，脂肪组织并非在全身均匀分布，腹腔内脏脂肪和皮下脂肪比例存在个体间差异，故呈现出对人体代谢影响的不同表现特征。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王教授解释说。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93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995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【甲】处画线句有语病，请修改。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【乙】处画线句有一处标点使用不当，请修改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b="1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3510" y="1758014"/>
            <a:ext cx="11110415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1997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年，世界卫生组织将肥胖定义为一种多种因素导致的慢性代谢性疾病。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93510" y="3496672"/>
            <a:ext cx="11430000" cy="11612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肥胖症被定义为对健康产生不良影响的异常或者过度脂肪蓄积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后面的分号改为句号。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483043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72497"/>
            <a:ext cx="11430000" cy="6285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5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【现场诊断】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讲座结束后，王教授现场对几位肥胖同学进行诊断交流，请你根据情境将对话内容补充完整。</a:t>
            </a:r>
            <a:endParaRPr lang="zh-CN" altLang="zh-CN" sz="25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5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王教授：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同学，你好，欢迎你来咨询减肥问题。</a:t>
            </a:r>
            <a:endParaRPr lang="zh-CN" altLang="zh-CN" sz="25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5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同学甲：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王教授，您好！</a:t>
            </a:r>
            <a:r>
              <a:rPr lang="zh-CN" altLang="zh-CN" sz="25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5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5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</a:t>
            </a:r>
            <a:r>
              <a:rPr lang="en-US" altLang="zh-CN" sz="25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5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5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5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，但试了很多方法都失败了。</a:t>
            </a:r>
            <a:r>
              <a:rPr lang="en-US" altLang="zh-CN" sz="2500" b="1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5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5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王教授：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别灰心！能先聊聊你的作息和饮食吗？</a:t>
            </a:r>
            <a:endParaRPr lang="zh-CN" altLang="zh-CN" sz="25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5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同学甲：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我早上经常不吃，午饭吃炸鸡腿配奶茶，晚上就靠泡面和辣条。</a:t>
            </a:r>
            <a:endParaRPr lang="zh-CN" altLang="zh-CN" sz="25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5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王教授：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这些习惯可不太好啊！我们先从小改变开始，比如每天早晨多花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分钟吃一个鸡蛋和全麦面包。</a:t>
            </a:r>
            <a:endParaRPr lang="zh-CN" altLang="zh-CN" sz="25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5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同学甲：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吃鸡蛋和面包，不难！</a:t>
            </a:r>
            <a:r>
              <a:rPr lang="zh-CN" altLang="zh-CN" sz="25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5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5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25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，学习累了总想喝甜的。</a:t>
            </a:r>
            <a:r>
              <a:rPr lang="en-US" altLang="zh-CN" sz="2500" b="1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5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5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46dc"/>
          <p:cNvSpPr/>
          <p:nvPr/>
        </p:nvSpPr>
        <p:spPr>
          <a:xfrm>
            <a:off x="5476240" y="5126717"/>
            <a:ext cx="3379851" cy="41109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但奶茶真的戒不掉</a:t>
            </a:r>
            <a:r>
              <a:rPr lang="zh-CN" altLang="zh-CN" sz="25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474a5"/>
          <p:cNvSpPr/>
          <p:nvPr/>
        </p:nvSpPr>
        <p:spPr>
          <a:xfrm>
            <a:off x="4518978" y="2154917"/>
            <a:ext cx="4230751" cy="41109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其实我一直想减重</a:t>
            </a:r>
            <a:r>
              <a:rPr lang="en-US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减肥</a:t>
            </a:r>
            <a:r>
              <a:rPr lang="en-US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5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01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正文模板" id="{EB76AE8E-FFB6-47CD-99DB-C83FC16354B4}" vid="{EC26177E-66DD-4505-9495-52D58669751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正文模板</Template>
  <TotalTime>24</TotalTime>
  <Words>1390</Words>
  <Application>Microsoft Office PowerPoint</Application>
  <PresentationFormat>宽屏</PresentationFormat>
  <Paragraphs>122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等线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Windows User</cp:lastModifiedBy>
  <cp:revision>20</cp:revision>
  <dcterms:created xsi:type="dcterms:W3CDTF">2025-11-14T07:10:35Z</dcterms:created>
  <dcterms:modified xsi:type="dcterms:W3CDTF">2025-11-14T12:57:57Z</dcterms:modified>
</cp:coreProperties>
</file>