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8" r:id="rId3"/>
    <p:sldId id="884" r:id="rId4"/>
    <p:sldId id="885" r:id="rId5"/>
    <p:sldId id="886" r:id="rId6"/>
    <p:sldId id="887" r:id="rId7"/>
    <p:sldId id="888" r:id="rId8"/>
    <p:sldId id="889" r:id="rId9"/>
    <p:sldId id="890" r:id="rId10"/>
    <p:sldId id="891" r:id="rId11"/>
    <p:sldId id="892" r:id="rId12"/>
    <p:sldId id="893" r:id="rId13"/>
    <p:sldId id="894" r:id="rId14"/>
    <p:sldId id="895" r:id="rId15"/>
    <p:sldId id="896" r:id="rId16"/>
    <p:sldId id="897" r:id="rId17"/>
    <p:sldId id="898" r:id="rId18"/>
    <p:sldId id="899" r:id="rId19"/>
    <p:sldId id="900" r:id="rId20"/>
    <p:sldId id="901" r:id="rId21"/>
    <p:sldId id="902" r:id="rId22"/>
    <p:sldId id="903" r:id="rId23"/>
    <p:sldId id="904" r:id="rId24"/>
    <p:sldId id="905" r:id="rId25"/>
    <p:sldId id="906" r:id="rId26"/>
    <p:sldId id="907" r:id="rId27"/>
    <p:sldId id="908" r:id="rId28"/>
    <p:sldId id="909" r:id="rId29"/>
    <p:sldId id="910" r:id="rId30"/>
    <p:sldId id="911" r:id="rId31"/>
    <p:sldId id="912" r:id="rId32"/>
    <p:sldId id="913" r:id="rId33"/>
    <p:sldId id="914" r:id="rId34"/>
    <p:sldId id="915" r:id="rId35"/>
    <p:sldId id="916" r:id="rId36"/>
    <p:sldId id="917" r:id="rId37"/>
    <p:sldId id="918" r:id="rId38"/>
    <p:sldId id="873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4" d="100"/>
          <a:sy n="44" d="100"/>
        </p:scale>
        <p:origin x="3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slide" Target="../slides/slide2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第四讲　好题推荐篇 </a:t>
            </a:r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hlinkClick r:id="rId5" action="ppaction://hlinksldjump"/>
            <a:extLst>
              <a:ext uri="{FF2B5EF4-FFF2-40B4-BE49-F238E27FC236}">
                <a16:creationId xmlns:a16="http://schemas.microsoft.com/office/drawing/2014/main" id="{D63655F2-B11D-D73C-2741-C21154177B3B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武威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下面材料引发了你怎样的联想和思考？自拟题目，写一篇文章。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爱是理解的别名。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泰戈尔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文体不限，诗歌除外，不少于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不得抄袭、套作；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书写工整，卷面整洁；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不得泄露个人相关信息，如需出现本市人名、地名、校名，请用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××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代替。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3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材料以泰戈尔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爱是理解的别名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为核心，需围绕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爱与理解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的关系展开联想。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爱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是情感内核，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理解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是表达爱的方式，二者互为因果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真正的爱始于理解，理解的深化又能传递爱意。审题时需明确：不能空谈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爱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，需结合具体情境展现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理解如何成就爱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。初中生可从家庭、校园生活中取材，如父母包容自己的叛逆、老师耐心倾听困惑、朋友体谅自己的过失等，体现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理解让爱更具体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的主题。立意可聚焦于：理解是爱的桥梁，能化解矛盾、拉近心距；或从反向思考，缺乏理解的爱可能成为负担，唯有懂得对方需求，爱才具温度。需避免立意空泛，应通过生活细节凸显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理解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在爱的表达中的关键作用。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79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阅读下面的文字，根据要求写作。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并非站在山顶，才能被看见。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以上文字引发了你怎样的联想和思考？请联系自己的生活经历和感受，写一篇文章。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要求：自拟标题，自选角度；除诗歌外，文体不限；不得套作、抄袭；不得泄露个人信息；不少于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08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并非站在山顶，才能被看见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这句话中，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山顶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通常代表着处于高位、具有显著优势或成就的境地；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被看见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味着获得他人的关注、认可和重视。整句话传达的核心观点是，获得他人的关注和认可并非只有处于顶尖位置这一条途径，暗示着在平凡、普通甚至看似不起眼的位置上，同样有可能被他人看见。这句话引导我们思考成功的多元性，不要局限于传统的成功标准，鼓励我们关注那些在平凡生活中努力发光、展现自我价值的人和事。它提醒我们，每个人都有自己独特的价值和闪光点，无论处于何种位置，都有机会被他人发现和欣赏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09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阅读下面的文字，按要求作文。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滴自己的汗，吃自己的饭，自己的事自己干。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处处是创造之地，天天是创造之时，人人是创造之人。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在艰难困苦中不动摇而向前创造，才为难能可贵。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请根据你对陶行知先生上述一句话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者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几句话的理解和思考，或叙述经历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如学习、劳动、运动、科创等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，或论述道理，写一篇文章。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文体自选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诗歌除外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自拟题目，自选角度；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文中不得出现真实姓名和校名。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06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这三句话围绕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创造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展开。第一句强调依靠自己，培养独立自主的能力，是个人成长和发展的基础；第二句鼓励人们保持创造的热情和意识，认识到创造无处不在、人人可为；第三句着重突出在艰难困苦中坚持创造的难能可贵，展现出坚韧不拔的精神。审题时，可从三句话中任选一句或结合多句理解。立意方向可以是倡导自立自强，鼓励积极主动地去创造；也可以论述在困境中坚守创造精神的重要性；还能阐述自立与创造之间的关系，如自立是创造的前提，只有自立才能更好地发挥创造力等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24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在人生的旅途中，取与舍的抉择贯穿始终。取，是勇往直前的追求；舍，是权衡之后的智慧。选择读书，或许要舍去嬉戏的时光；选择坚持，常常需舍下生活的安逸；</a:t>
            </a:r>
            <a:r>
              <a:rPr lang="en-US" altLang="zh-CN" sz="28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面对取舍，我们或许会犹豫、会迷茫，但做出了正确的取舍，便能战胜自我、收获智慧，成就生命的精彩。同学们，对此，你有怎样的经历和感悟呢？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请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拟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，写一篇文章。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紧扣主题，内容具体充实；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有真情实感；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文体不限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诗歌、戏剧除外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文中请回避与你相关的人名、校名、地名。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26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材料围绕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取与舍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展开，明确指出在人生旅途里，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取与舍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的抉择无处不在。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取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意味着对目标的执着追求，是一种积极进取的态度；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舍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则代表着权衡利弊后的智慧抉择，需要有敢于放弃的勇气。材料中列举的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选择读书，舍去嬉戏的时光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选择坚持，舍下生活的安逸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，为我们提供了具体的思考方向，引导我们关注生活中面临的各种取舍。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76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二、命题作文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健康的生活方式是人类的不懈追求。请以“这样生活更健康”为题，写一篇作文。文体不限，诗歌除外。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要求：作文内容积极向上，字数在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之间，不出现真实的学校名称、师生姓名等。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24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这样生活更健康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，核心词是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生活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健康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生活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涵盖日常行为、习惯、方式，包括饮食、运动、作息、社交、心理状态等维度；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健康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不局限于身体无病，还涉及心理阳光、社会适应良好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如人际关系和谐、能融入社会环境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体现比较，要突出所写生活方式相较于其他，在促进健康上的优势，需明确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这样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具体所指，清晰展现生活方式与健康提升的关联。可立意为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规律作息、适度运动、积极社交的生活方式，能实现身体强健与心灵愉悦，让生活更健康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61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FAC4729-C4C7-D1AB-8F38-07FC3468B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C9995CF-C2A8-C094-045C-EF0168B9492D}"/>
              </a:ext>
            </a:extLst>
          </p:cNvPr>
          <p:cNvSpPr/>
          <p:nvPr/>
        </p:nvSpPr>
        <p:spPr>
          <a:xfrm>
            <a:off x="0" y="1971891"/>
            <a:ext cx="12192000" cy="211242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3F48293B-C768-E04A-005D-29C9B196FB35}"/>
              </a:ext>
            </a:extLst>
          </p:cNvPr>
          <p:cNvSpPr txBox="1"/>
          <p:nvPr/>
        </p:nvSpPr>
        <p:spPr>
          <a:xfrm>
            <a:off x="272322" y="2658773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第四讲　好题推荐篇 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DA44659-8A83-4149-2BC0-F0EC67269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181453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9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阅读下面的材料，按要求写作。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信息时代，要学的新知识和要解决的新问题越来越多。作为新时代少年，累一点再累一点，苦一点再苦一点，付出的心血和汗水多一点再多一点，都没关系，因为未来总是甜的。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读了上面的材料，你有什么感受与思考？请以《未来总是甜的》为题，写一篇文章。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要求：自选角度；自选文体；自定文意；不要套作、抄袭，不要泄露个人信息；不少于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54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材料里提到在信息时代，作为新时代少年要不怕累、不怕苦，多付出，因为未来是甜的。所以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付出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未来甜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关键，文章要围绕先吃苦付出，才能迎来美好未来这个核心来写。确定立意方向：可以从个人成长角度，写通过努力学习、克服困难，对未来充满期待；也能从梦想追求方面，表达为实现梦想不怕辛苦，坚信未来会有收获；还可以从面对挫折的态度，说明在困境中坚持付出，终会迎来甜蜜未来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64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上海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《现代汉语词典》对“成全”的解释是：“帮助人，使达到目的。”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请以“相互成全”为题，写一篇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字左右的文章。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不得透露个人相关信息；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相互成全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是一个偏正短语，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相互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强调了行为的双向性，不是单方面的付出或帮助；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成全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则明确了核心行为，即帮助他人达成目的。整体题目要求我们思考人与人之间双向的、积极的互动关系。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相互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意味着双方都有主动的付出和收获，是一种平等、互助的关系；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成全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体现了这种互动带来的积极结果，即帮助对方实现目标。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97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88533"/>
            <a:ext cx="11430000" cy="57385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在人工智能蓬勃发展的时代，会提问题往往比找到答案更重要。一个好问题能启发我们思考，帮助我们突破思维的瓶颈、拨开心灵的迷雾</a:t>
            </a:r>
            <a:r>
              <a:rPr lang="en-US" altLang="zh-CN" sz="28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请以“这是一个好问题”为题写一篇作文。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立意自定，文体自选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诗歌除外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不得在文中泄露个人和学校信息；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字，书写工整，字迹清楚。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指代某个具体问题，是写作的核心对象；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好问题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关键，需要思考什么样的问题算好问题，如能引发深度思考、带来认知突破、具有现实意义等。同时，材料中提到人工智能时代会提问题比找答案更重要，暗示好问题在这个时代背景下的独特价值，可从这一角度立意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43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246"/>
            <a:ext cx="11430000" cy="56425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毕业在即，你们班将举办“心怀热爱，奔赴未来”主题演讲会，以激发同学们面对未来的勇气。你被推荐为演讲者，请写一篇演讲稿。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题目：心怀热爱，奔赴未来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凡涉及真实的人名、校名、地名，一律用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等英文大写字母代替；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心怀热爱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强调了内在的情感态度，是一种积极向上、充满激情的精神状态；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奔赴未来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则指向行动和目标，鼓励同学们以积极的姿态迎接未来。审题时，需要紧扣这两个关键要素，既要体现出对某事物或理想的热爱，又要展现出为未来努力奋斗的决心和行动。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1795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88533"/>
            <a:ext cx="11430000" cy="57385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长沙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请你以“我不后悔”为题写一篇记叙文或议论文。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力争写出自己独特的感受或体会，给人以启迪；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合乎情理，不生搬硬套；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文中不出现自己的真实姓名、校名等相关信息。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题目强调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不后悔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的主观态度，需通过具体事例或论证体现这种选择的坚定性。立意可围绕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无悔的选择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成长的代价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价值观的坚守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等方向展开。写记叙文，需通过具体事件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如一次抉择、一段经历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展现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不后悔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的原因及感悟。写议论文，可从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为何不后悔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切入，分析无悔心态背后的勇气、责任或人生智慧。避免空泛口号，需体现真实情感或理性思考，如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虽遗憾但不后悔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牺牲与值得的辩证关系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21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龙东地区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文题：请以“幸好有你”为题目，写一篇文章。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除诗歌、戏剧外，体裁不限；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表达真情实感，不得套写、抄袭；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文章中不得出现真实的地名、校名、人名；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字数在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字以上。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幸好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强调一种庆幸、感恩的情感，突出因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的存在而让境遇变得更好；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可指代范围广，能是亲人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如父母、祖辈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、朋友、老师，也能是书籍、音乐、某一物品，甚至是一种精神品质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如勇气、坚韧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、虚拟角色等。需明确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的所指，建立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幸好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间的情感关联，阐述为何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是幸运之事。本题适合写成记叙文或散文，借具体事例、细腻情感抒发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幸好有你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的感慨。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66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三、半命题作文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青海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阅读滋养青春生命，勤奋助力青春辉煌，友情润泽青春岁月</a:t>
            </a:r>
            <a:r>
              <a:rPr lang="en-US" altLang="zh-CN" sz="28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请以“把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缝进青春的行囊”为题，写一篇文章。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符合题意，中心明确，情感真实，语言通顺。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文体不限，字数不少于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不得抄袭，套作。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文中不得出现真实姓名、校名、地名等相关信息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19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题目的核心关键词是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缝进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青春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行囊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缝进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强调主动、郑重地将某物融入，带有珍视、铭记的意味；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青春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限定了时间背景，需体现成长、蜕变、活力等特质；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行囊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象征人生旅程中的积累与陪伴，暗示所填内容对青春成长的重要意义。补题时可以填入抽象概念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如梦想、坚持、热爱、勇气、友情等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，体现青春的核心价值。也可以填入具体事物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如书籍、画笔、球鞋等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，以小见大，表达精神内涵。核心立意在于体现所选内容如何塑造青春，使其更加丰盈、坚韧或美好等。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10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26027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凉山州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题目：享受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的时光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要求：请将题目补充完整，写一篇不少于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字的文章，文体不限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诗歌除外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。文中不得出现你所在学校的校名，以及教职工、同学和本人的真实姓名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89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5643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一、材料作文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艾青曾写下这样的诗句：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为了我们肯辛勤地劳作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大地将孕育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金色的颗粒。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“辛勤地劳作”“金色的颗粒”彰显自然的法则，藏着成长的密码，蕴含辩证的关系</a:t>
            </a:r>
            <a:r>
              <a:rPr lang="en-US" altLang="zh-CN" sz="28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上面诗句引发了你怎样的联想和思考？请联系你的生活经历，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拟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，写一篇文章。可以记叙事件，可以抒发感受，也可以发表见解</a:t>
            </a:r>
            <a:r>
              <a:rPr lang="en-US" altLang="zh-CN" sz="28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要有真情实感；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自定立意，自选文体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诗歌除外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不得抄袭、套作；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不得出现真实的人名、校名和地名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15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题目核心在于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享受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享受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意味着对所经历的事物持有喜爱、满足、陶醉的情感，是一种积极且愉悦的体验；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则限定了写作范围，需围绕特定的时间段展开。补充题目时，可从多个角度思考，如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享受独处的时光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享受阅读的时光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享受与家人相处的时光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等，所填内容决定了文章的主题方向。立意方面，要通过描述这段时光的具体经历，展现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享受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背后的深层意义。比如写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享受自然的时光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，可以表达对大自然的热爱，以及从自然中获得的心灵宁静与生活感悟；写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享受奋斗的时光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，能够体现拼搏过程带来的成长与自我价值的实现，传递积极向上的人生态度。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05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55660"/>
            <a:ext cx="11430000" cy="57385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值得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的时刻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将题目补充完整；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立意自定，文体自选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诗歌除外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不得在文中泄露个人和学校信息；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字，书写工整，字迹清楚。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题目中的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值得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指的是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某事或某物具有一定的价值或意义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，在此指的是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这个时刻具有特殊意义或价值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时刻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意味着写作内容要聚焦某个具体瞬间。写作时要将题目补充完整，体现这个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时刻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的独特性和对个人成长、情感、认知的影响；如可填写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值得铭记的时刻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，体现青少年克服困难，突破自我的人生态度；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值得珍藏的时刻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，体现青少年重视身边的人或事，珍惜人间真情；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值得奋斗的时刻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，体现青少年在青春岁月中勇于奋斗，勇往直前的精神。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49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遂宁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成长的道路上，会遇到困难和挫折，但总有一种温暖，伴随我们前行。一个眼神，给予鼓励的力量；一句话语，感受前行的动力；一朵花开，体悟生命的成长</a:t>
            </a:r>
            <a:r>
              <a:rPr lang="en-US" altLang="zh-CN" sz="28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我们感恩父母的养育陪伴，感恩老师的谆谆教诲，感恩自然的慷慨馈赠</a:t>
            </a:r>
            <a:r>
              <a:rPr lang="en-US" altLang="zh-CN" sz="28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请以“感恩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”为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，写一篇不少于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【要求】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除诗歌、戏剧外，文体不限；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文中不得出现真实的地名、校名、人名等，不得套作，不得抄袭；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书写工整，卷面整洁；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需补全题目。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75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感恩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为核心，要求补全题目进行创作，引导学生聚焦成长中给予温暖与力量的人、事、物，抒发感恩之情。补题方向多元，既可以是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感恩父母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感恩老师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等具体人物，也能是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感恩挫折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感恩那束光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抽象概念。立意时，需挖掘背后的情感价值与成长意义，如感恩父母能体现亲情的珍贵，感恩挫折可展现逆境中自我突破的成长。要避免停留在表面感谢，应深入剖析被感恩对象对自己精神世界的塑造，以小见大，展现成长过程中从接受帮助到主动领悟的转变，传递积极向上的情感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16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一路走来，你见证了文字的觉醒、黄河的觉醒、孟浩然的觉醒，这是否让你想起了自我的觉醒，或者他人的觉醒？甚至想得更远一点，比如一粒种子、一只蝴蝶、一件文物、一个村庄</a:t>
            </a:r>
            <a:r>
              <a:rPr lang="en-US" altLang="zh-CN" sz="28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请将“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的觉醒”补充完整，写一篇记叙性文章。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文中不得出现真实的姓名和校名；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认真书写，保持卷面整洁。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501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的觉醒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为题写记叙性文章，关键在于理解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觉醒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这一核心概念，它意味着从混沌、蒙昧或被动的状态中清醒过来，主动认知、改变并成长。在补充题目时，可以从自我、他人、自然事物或文化载体等角度入手。立意方面，若写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自我的觉醒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，可围绕青春期的迷茫与成长，通过某一事件或经历，展现自己在思想、情感或行为上的顿悟与转变；写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村庄的觉醒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，则能反映乡村在时代发展浪潮下，从传统走向现代化过程中，村民意识、生活方式的革新；写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文物的觉醒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，可借助文物修复、展览等故事，揭示传统文化在新时代的苏醒与传承。这些立意都需通过具体生动的记叙，体现觉醒前后的对比，传递积极向上的主题。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24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头银发的老人，也曾是意气风发的少年；严肃认真的老师，也曾是活泼好奇的学生；温柔体贴的妈妈，也可能在工作中雷厉风行；坚强能干的爸爸，也可能有脆弱孤独的时候；看似不起眼的同学，也可能自有其过人之处</a:t>
            </a:r>
            <a:r>
              <a:rPr lang="en-US" altLang="zh-CN" sz="28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每个人都有多重身份、多重责任，有他们的性情爱好、喜怒哀乐，会变化，会成长。关注他人，用心体察，人与人之间就可能多一份理解、包容、尊重和欣赏。</a:t>
            </a:r>
            <a:r>
              <a:rPr lang="en-US" altLang="zh-CN" sz="28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请以“我看到了你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”为题目，写一篇记叙文。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要求：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将题目补充完整，然后作文；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表达意图明确，内容具体充实；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不要套作，不得抄袭；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字左右；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文中回避与你有关的人名、校名、地名。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94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09856"/>
            <a:ext cx="11430000" cy="5739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材料通过列举不同身份的人在不同情境下的表现，强调每个人都有多重身份、责任、性情爱好和喜怒哀乐等，会变化和成长。这提示我们要关注他人的多面性，用心体察他人，从而使人与人之间多一份理解、包容、尊重和欣赏。题目中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我看到了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是核心内容，强调观察与发现的过程，要聚焦于某个瞬间或一系列经历，去捕捉所写对象的特点、情感或行为细节。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她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可以是身边熟悉的人，如父母、老师、朋友，也可以是偶然相遇的陌生人，甚至可以是历史人物、文学形象等。写作时，可从多角度展现所写对象的性格特质，深入探寻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看到的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她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某一特质背后所蕴含的深刻意义，表达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她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这种特质的思考和感悟。例如，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看到父亲在面对家庭困境时独自叹息的脆弱表现，从而更加深入地理解他的不容易。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8405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辛勤地劳作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象征付出、坚持、耕耘的过程，体现努力的价值。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金色的颗粒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象征收获、成果，是自然对劳动的馈赠，也暗含时间沉淀的必然性。文题强调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耕耘与收获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付出与回报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过程与结果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的因果关系，需体现对自然法则或人生哲理的思考。可立意为：个人成长需经历持续努力；量变才能引起质变。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66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31345"/>
            <a:ext cx="11430000" cy="59835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达州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点燃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不仅是物质上的发光与发亮，也象征着情感上的唤醒与激励、精神上的觉醒与激发、思想上的点醒与激活。</a:t>
            </a:r>
            <a:endParaRPr lang="zh-CN" altLang="zh-CN" sz="27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r>
              <a:rPr lang="zh-CN" altLang="zh-CN" sz="27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题目自拟；</a:t>
            </a:r>
            <a:r>
              <a:rPr lang="zh-CN" altLang="zh-CN" sz="27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字；</a:t>
            </a:r>
            <a:r>
              <a:rPr lang="zh-CN" altLang="zh-CN" sz="27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不得抄袭，不得套作；</a:t>
            </a:r>
            <a:r>
              <a:rPr lang="zh-CN" altLang="zh-CN" sz="27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文体自选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诗歌除外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zh-CN" sz="27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文中不得出现个人真实人名、校名、地名。</a:t>
            </a:r>
            <a:endParaRPr lang="zh-CN" altLang="zh-CN" sz="27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7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7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点燃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7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的内涵丰富，不局限于物质层面，更强调情感、精神、思想等抽象层面的激发。审题时，需抓住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7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唤醒与激励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7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觉醒与激发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7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点醒与激活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7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关键词，从自身经历或见闻出发，寻找那些触动心灵、带来转变的瞬间。比如，可写老师的一句话点燃了自己对学习的热情，朋友的陪伴点燃了内心的自信；也可从历史、文化角度，写某种精神或思想如何点燃一个时代。立意应聚焦于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7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点燃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7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前后的变化，突出这一过程对个人成长或社会发展的重要意义，展现积极向上的价值观。</a:t>
            </a:r>
            <a:endParaRPr lang="zh-CN" altLang="zh-CN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62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5215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达州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每一部作品都要当成自己的最后一部作品去创作。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饺子导演的这句话成为他们主创团队打磨作品的座右铭。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题目自拟；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不得抄袭，不得套作；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文体自选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诗歌除外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文中不得出现个人真实人名、校名、地名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07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每一部作品都要当成自己的最后一部作品去创作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，核心在于强调对待创作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或做事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应秉持极致认真、全力以赴的态度。审题时需抓住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最后一部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的隐喻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不敷衍、不保留，以终为始地投入。可从学习、兴趣爱好、集体活动等初中生熟悉的场景切入，比如备战考试时将每一次练习当作最后一次机会，练琴时把每一首曲子当作最后一次演奏，或班级活动中以极致态度完成任务。立意应聚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极致态度带来的成长与蜕变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，展现认真对待当下对结果的影响，体现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态度决定高度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的价值观，避免空谈，结合具体经历或见闻让立意更扎实。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81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5215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连云港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有人说要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读万卷书，行万里路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，也有人说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读万卷书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行万里路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这引发了你怎样的联想和思考？请自拟题目，写一篇文章。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文中不得出现真实的校名、人名和地名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64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读万卷书，行万里路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强调读书与实践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行路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相互补充；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‘读万卷书’就是‘行万里路’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突出读书可替代行路，知识获取能突破物理空间限制。需围绕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行路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实践、阅历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的关系，选角度立意。可立意互补融合观，主张读书与行路缺一不可，读书积累知识，行路验证、深化认知，如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以书为帆，以路为桨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，强调二者协同塑造人生体验。可立意读书替代观，认可读书能突破现实局限，通过文字领略世界、积累经验，如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在书页里丈量世界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，突出阅读的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精神行路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性。可立意辩证反思观，探讨二者的适配性，如理论知识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读书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需实践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行路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落地，实践感悟需读书升华为智慧，如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书路同途，各有其妙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55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空白" id="{BEC110BC-E36A-4F6D-8047-BD816C9A9C46}" vid="{048E2ECE-E71F-4D18-9537-0DBA431E59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6</TotalTime>
  <Words>4961</Words>
  <Application>Microsoft Office PowerPoint</Application>
  <PresentationFormat>宽屏</PresentationFormat>
  <Paragraphs>89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8" baseType="lpstr">
      <vt:lpstr>等线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</cp:revision>
  <dcterms:created xsi:type="dcterms:W3CDTF">2025-11-15T13:38:24Z</dcterms:created>
  <dcterms:modified xsi:type="dcterms:W3CDTF">2025-11-15T13:45:39Z</dcterms:modified>
</cp:coreProperties>
</file>