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5" r:id="rId5"/>
    <p:sldId id="886" r:id="rId6"/>
    <p:sldId id="887" r:id="rId7"/>
    <p:sldId id="888" r:id="rId8"/>
    <p:sldId id="889" r:id="rId9"/>
    <p:sldId id="890" r:id="rId10"/>
    <p:sldId id="891" r:id="rId11"/>
    <p:sldId id="892" r:id="rId12"/>
    <p:sldId id="893" r:id="rId13"/>
    <p:sldId id="894" r:id="rId14"/>
    <p:sldId id="895" r:id="rId15"/>
    <p:sldId id="896" r:id="rId16"/>
    <p:sldId id="8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3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中考易考成语荟萃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循循善诱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：善于有步骤地引导、教育人，也泛指教导有方。循循，有步骤的样子；诱，诱导、教导。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危言耸听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：故意说吓人的话使听的人吃惊。耸，引起注意，使人吃惊。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吹毛求疵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：故意挑毛病，找差错。疵，缺点、毛病。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相得益彰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：指两个人或两件事互相配合，使二者的能力、作用、好处能得到充分展示。益，更加；彰，明显。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气息奄奄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：形容呼吸微弱，快要断气的样子，比喻腐朽的事物即将没落。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孜孜不倦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：勤奋努力，不知疲倦。孜孜，勤勉。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37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周道如砥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：形容道路的平坦，畅通无阻。砥，细的磨刀石。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脍炙人口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：本指美味人人都爱吃，现比喻好的诗文或事物人人都称赞。炙，烤熟的肉。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故弄玄虚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：故意地玩弄花招，使人感到高深莫测。玄虚，使人迷惑的花招、手段；故，故意；弄，玩弄。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骇人听闻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：使人听了非常吃惊。骇，震惊。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轩然大波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：很高的波浪，比喻大的纠纷或风潮。轩，高。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赏心悦目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：看到美好的情景而心情愉快。悦，愉悦，愉快。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白驹过隙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：形容时间过得飞快，像白色少壮的马在缝隙前飞快地越过。驹，少壮的马。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根深蒂固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：比喻根基深厚牢固，不可动摇。蒂，瓜、果和茎、枝相连的部分；固，牢固。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持之以恒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：长久地坚持下去。恒，恒心。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触目伤怀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：看到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家庭败落的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严重情况，心里感到悲伤。怀，心里。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锲而不舍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：雕刻一件东西，一直刻下去不停止。比喻有恒心，有毅力。锲，雕刻。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无动于衷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：一点也不动心。衷，内心。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鞭辟入里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：深入剖析，进入最里层。形容能透彻说明问题，击中要害。鞭辟，鞭策，激励；里，最里层。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48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不可救药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：病重到已无法救治。比喻人或事物坏到无法挽救的地步。药，用药治疗。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面面相觑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：你看我，我看你，形容大家因惊讶而互相望着，都不说话。觑，看，瞧。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明眸善睐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：出自曹植《洛神赋》。意思是指明亮的眼珠善于左顾右盼。眸，本指瞳仁，泛指眼睛；睐，看，向旁边看。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一筹莫展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：一点计策也施展不出，一点办法也想不出。筹，计策、办法。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心旷神怡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：心情舒畅，精神愉快。旷，开朗；怡，愉快。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14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645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重峦叠嶂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：重重叠叠的山峦。峦，小而尖的山；嶂，形势高险像屏障一样的山峰。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自怨自艾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：本义是悔恨自己的错误，自己改正。今多指自悔自恨。艾，治理，改正。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异曲同工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：指不同的做法却得到同样的效果。工，精巧。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乐不可支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：乐得都支撑不住了，形容快乐到了极点。支，支撑。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因地制宜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：根据不同地区的具体情况规定适宜的办法。因，根据；宜，适当。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争妍斗艳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：竞相比美。妍，美丽。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别出心裁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：独创一格，与众不同。心裁，心中的设计筹划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0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风烛残年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：比喻老年人所剩的日子不多了，随时会死去。风烛，风中燃烧的蜡烛。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炉火纯青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：比喻学问、技术或办法达到纯熟完美的地步。纯，纯熟。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拈轻怕重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：接受工作时挑拣轻易的，害怕繁重的。拈，用两三个手指夹或捏取东西。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29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658773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中考易考成语荟萃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可望不可即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：只能远远看见而不能接近。即，靠近、接触。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气冲斗牛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：形容气势之盛可以直冲云霄。斗、牛，星宿名，泛指天空。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忍俊不禁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：忍不住笑。忍俊，含笑；不禁，无法控制自己。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人迹罕至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：少有人来。迹，足迹、脚印；罕，稀少。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一丝不苟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：形容办事认真，连最细微的地方也不马虎。苟，敷衍了事，马马虎虎。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繁弦急管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：各种各样欢快的音乐声。弦，指弦乐器；管，指管乐器。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获益匪浅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：得到很多益处。匪，非、不。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迥乎不同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：很不一样。迥，差得远。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卷帙浩繁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：形容书籍多。卷帙，书籍。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春华秋实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：春天开花，秋天结果，多用于比喻。华，开花；实，结果。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万籁俱寂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：形容一点声音都没有。万籁，自然界的各种声音。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分道扬镳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：指分道而行。比喻各奔前程，各干其事。镳，马嚼子两端露出嘴外的部分。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广袤无垠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：广阔无边。古代以东西长度为“广”，南北长度为“袤”。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莫衷一是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：不能得出一致的结论。莫，不能。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义愤填膺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：胸中充满了正义的愤恨。膺，胸。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37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45567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小心翼翼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：谨慎小心，丝毫不敢疏忽的样子。翼翼，谨慎、严肃。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不能自已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：不能抑制自己的感情。已，停止。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戛然而止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：声音突然中止。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叹为观止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：赞美看到的事物好到了极点。叹，赞美，赞叹。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颔首低眉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：低着头显得很谦卑恭顺的样子。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诚惶诚恐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：惶恐不安。诚，确实；惶，害怕；恐，畏惧。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众目睽睽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：大家的眼睛都注视着。睽睽，睁大眼睛注视着。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即物起兴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：开头先咏他物起兴抒情。起兴，指先言他物以触发联想，诱发文思；即，眼前的，面前的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本色当行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：做本行的事，成绩十分显著。当，在；行，内行，本行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09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叱咤风云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：形容声势威力很大。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尽态极妍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：使仪态和气质最充分地显示出来。态，仪态；妍，美丽。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毛骨悚然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：形容十分恐惧。悚然，恐惧的样子。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进退维谷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：无论是进还是退，都是处在困境之中。维，语助词；谷，山谷，比喻困难的境地。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张皇失措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：慌慌张张，不知怎么办才好。措，安排，处置。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油光可鉴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：头发上抹油，梳得很光亮，像镜子一样可以照人。鉴，照。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锐不可当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：锋利无比，不可抵挡。当，阻挡，抵挡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鹤立鸡群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：比喻一个人的才能或仪表在一群人里头显得很突出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19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怏怏不乐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：形容不满意或不高兴的神情。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语无伦次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：话讲得很乱，没有条理。伦次，条理。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略胜一筹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：比较起来，略微好一些。筹，筹码，计数的用具。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折中是非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：调和是非。折中，指对双方争执不下的事情进行调和。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有例可援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：有先例可以援引。援，引用。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呕心沥血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：形容费尽心思和精力。沥，液体一滴一滴地落下。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中流砥柱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：比喻坚强的、能起支柱作用的人或集体。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鳞次栉比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：像鱼鳞和梳子的齿一样，一个挨着一个地排列着，多用来形容房屋等密集。比，整齐地排列。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唯唯连声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：连连答应。唯唯，答应的声音。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87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正襟危坐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：理好衣襟端端正正坐着。形容严肃庄重的样子。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断章取义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：不顾上下文，孤立截取其中的一段或一句。断，截取；章，篇章。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顶礼膜拜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：形容十分虔诚地行礼。顶礼，佛教拜佛时的最高敬礼，人跪下，两手伏地，以头顶着受礼人的脚；膜拜，教徒的另一种敬礼，两手加额，跪下叩头，虔诚地跪拜。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别具匠心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：另有一种灵巧的心思，指在技巧和艺术方面具有与众不同的巧妙构思。匠心，精巧的心思。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心无旁骛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：指专心致志，一点也不分心。旁，另外的；骛，追求。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销声匿迹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：不公开讲话，不公开露面。销，消失；匿，隐藏。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69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惟妙惟肖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：形容十分精妙逼真。惟，助词；肖，相似，类似。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娓娓动听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：形容善于讲话，使人喜欢听。娓娓，言谈动听。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不言而喻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：不用说就可以明白。喻，明白。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恃才放旷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：倚仗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才能而对自己的行为不加约束。恃，倚仗。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光怪陆离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：形容现象奇异、色彩繁杂。光怪，光彩奇异；陆离，色彩繁杂、变化多端的样子。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旁逸斜出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从树干的旁边斜伸出来。逸，原是“逃”的意思，这里引申为超出。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各得其所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：每一个人或事物都得到合适的安顿。所，位置，场所。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0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356C8D7B-A204-4FCA-9006-975145631CFB}" vid="{B9B60855-BD4A-4E78-AB00-0D3715137B6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3</TotalTime>
  <Words>1885</Words>
  <Application>Microsoft Office PowerPoint</Application>
  <PresentationFormat>宽屏</PresentationFormat>
  <Paragraphs>91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等线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2025-11-15T14:17:54Z</dcterms:created>
  <dcterms:modified xsi:type="dcterms:W3CDTF">2025-11-15T14:20:58Z</dcterms:modified>
</cp:coreProperties>
</file>