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8" r:id="rId3"/>
    <p:sldId id="884" r:id="rId4"/>
    <p:sldId id="886" r:id="rId5"/>
    <p:sldId id="888" r:id="rId6"/>
    <p:sldId id="889" r:id="rId7"/>
    <p:sldId id="890" r:id="rId8"/>
    <p:sldId id="891" r:id="rId9"/>
    <p:sldId id="892" r:id="rId10"/>
    <p:sldId id="893" r:id="rId11"/>
    <p:sldId id="894" r:id="rId12"/>
    <p:sldId id="895" r:id="rId13"/>
    <p:sldId id="896" r:id="rId14"/>
    <p:sldId id="897" r:id="rId15"/>
    <p:sldId id="898" r:id="rId16"/>
    <p:sldId id="899" r:id="rId17"/>
    <p:sldId id="887" r:id="rId18"/>
    <p:sldId id="900" r:id="rId19"/>
    <p:sldId id="901" r:id="rId20"/>
    <p:sldId id="902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3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　审题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以材料作文为例 </a:t>
            </a:r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26027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伴十二载的画笔，终是不得不放下。颜料盒已尘封，静默在书橱角落，蒙上岁月的轻尘。画笔搁置之处，我的青春仿佛也失去了光彩，似乌云骤降般黯淡下来。食不甘味，寝不安席，那些斑斓的日子一去不返，失落漫过堤岸，连学业也一同淹没进苦涩的汪洋里去了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52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03839"/>
            <a:ext cx="6934200" cy="5813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林小雨，这道题你上来做。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数学老师的声音惊醒了我。我盯着黑板上的立体几何图形，那些线条在我眼前扭曲变形，变成素描课上的人体结构图。</a:t>
            </a:r>
            <a:r>
              <a:rPr lang="zh-CN" altLang="zh-CN" sz="26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粉笔在我手心渗出细密的汗，我在黑板上画出一条歪歪扭扭的辅助线，引来后排男生压低的笑声。</a:t>
            </a:r>
            <a:r>
              <a:rPr lang="zh-CN" altLang="zh-CN" sz="2600" b="1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en-US" altLang="zh-CN" sz="2600" b="1" dirty="0" smtClean="0"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8820" fontAlgn="ctr">
              <a:lnSpc>
                <a:spcPct val="130000"/>
              </a:lnSpc>
            </a:pP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放学路上，秋雨淅淅沥沥地下着。我站在画室门口，透过雨帘看见新来的学生在临摹静物。</a:t>
            </a:r>
            <a:r>
              <a:rPr lang="zh-CN" altLang="zh-CN" sz="26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画架上夹着的素描纸白得刺眼，我想起自己那幅被颜料浸透的《暮归》，现在应该还挂在画室西面的墙上吧。</a:t>
            </a:r>
            <a:r>
              <a:rPr lang="zh-CN" altLang="zh-CN" sz="2600" b="1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98228" y="703839"/>
            <a:ext cx="4212771" cy="321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6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心理描写细腻。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渗出细密的汗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素描纸白得刺眼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等细节，将课堂焦虑与画室回忆形成尖锐对比，凸显主人公在理想与现实夹缝中的挣扎，极具代入感。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0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572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小雨？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班主任李老师撑着伞站在我身后，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怎么不回家？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她的目光落在我攥紧的拳头，那里捏着一张被揉皱的素描纸。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办公室里，电水壶咕嘟咕嘟冒着白气。李老师递来一杯热茶，茶杯在我手里轻轻颤动。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你看过三峡的纪录片吗？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她突然问。我摇头，茶水在杯口晃出一圈涟漪。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江水遇到夔门时，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李老师用钢笔在便签上画出一道曲折的线，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不是退缩，而是积蓄力量。你看这些转弯处，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笔尖在折点加重力道，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才是江水最深的地方。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24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6587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那天夜里，我翻出压在箱底的速写本。铅笔在纸上沙沙作响，画下一道道奔涌的曲线。第二天清晨，我在错题本扉页画了小小的三峡地图，墨迹未干就匆匆合上，赶去上早自习。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期中考试前夜，我在草稿纸上画满速写。那些数学公式的间隙里，藏着跃动的线条。监考老师经过时，我迅速用橡皮擦去一幅未完成的侧脸素描，但那些线条已经刻进记忆里。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46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0999" y="1278046"/>
            <a:ext cx="5998029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寒假回家，发现画具箱落了一层薄灰。我打开颜料盒，钴蓝和赭石依然干涸着，但调色盘上还留着去年冬天调出的晚霞色。窗外飘着雪，我在化学笔记本上画下第一片雪花，然后是第二片、第三片</a:t>
            </a:r>
            <a:r>
              <a:rPr lang="en-US" altLang="zh-CN" sz="2800" b="1" u="sng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2686" y="1278045"/>
            <a:ext cx="501831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细节照应精巧。文末重现开篇的钴蓝与赭石颜料，但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晚霞色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的留存暗示心态转变。雪花的连续绘制与开头的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一去不返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形成反差，展现艺术生命力的悄然复苏。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36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62143"/>
            <a:ext cx="7761514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期末考试后，李老师叫住我。她翻开我的物理试卷，指着一道大题旁边的空白处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那里有我用铅笔淡淡勾勒的三峡轮廓。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你看，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她的手指点在夔门的位置，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江水在这里转弯时，反而流得更深了。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毕业那天，我在留言簿上画下全班同学的漫画像。最后一页是李老师的侧影，她站在办公室窗前，窗外是想象中的长江。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画完最后一笔，我合上本子，听见远处传来轮船的汽笛声。</a:t>
            </a:r>
            <a:r>
              <a:rPr lang="zh-CN" altLang="zh-CN" sz="2800" b="1" dirty="0"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294911" y="862143"/>
            <a:ext cx="3668486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留白艺术高超。轮船汽笛声的结尾余韵悠长，既呼应长江意象，又暗示新的人生航程。未直接点明结局，却让读者在画面之外听见希望的声响。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4118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40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阅卷总评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“三峡江水”为隐喻，将人生的转折与江水的百转千回相联系，巧妙展现了主人公从迷茫到释然的心路历程。李老师的引导如同夔门的转折点，让主人公明白“转弯处才是最深的力量”，这一象征既富有哲理，又自然融入叙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文中细节描写尤为出色，如“粉笔在我手心渗出细密的汗”“茶水在杯口晃出一圈涟漪”等，寥寥数笔便勾勒出人物的心理状态。速写本、错题本上的涂鸦等细节，更是将艺术与学业的矛盾具象化，画面感极强。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5561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9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5230" y="762202"/>
            <a:ext cx="1871158" cy="42464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51342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扣题才是硬道理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的作文总是扣题紧密而点题又十分巧妙的。中考作文扣题点题非常重要，原因主要有三个方面：一是阅卷时间短，有利于阅卷者快速把握文章的主题，判断作文是否合乎题意；二是作文和文学创作不同，鲜明地表达主旨，是作文的基本要求；三是可以防止偏题离题。扣题方法如下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41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40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标题扣题法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标题扣题法是最简明的一种扣题方法，它是指在文章标题中直接嵌入与给定题目有关的字眼。阅卷老师批阅的时候，就能一目了然地知道你的文章跟中心话题之间的紧密联系。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首段扣题法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顾名思义，首段扣题法就是文章第一段直接扣题的一种写法。这是考生最常用的一种扣题方法。开门见山可以让阅卷老师及时捕捉到你文章的中心思想，符合题意的分数自然就顺理成章地拿到了。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0011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材料扣题法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扣题法指的是你选用的素材体现着与给定题目之间的联系。素材主要考查的就是你的积累量了，有的考生对于素材的理解比较局限，认为只有满分作文、优秀作文可以作为素材。其实不然，教材上的名篇佳作、以往试卷当中的阅读材料等都可以作为素材。但是有一点要注意，选用素材的时候最好用新颖的、最近的素材，尽量避免千篇一律的素材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09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3F48293B-C768-E04A-005D-29C9B196FB35}"/>
              </a:ext>
            </a:extLst>
          </p:cNvPr>
          <p:cNvSpPr txBox="1"/>
          <p:nvPr/>
        </p:nvSpPr>
        <p:spPr>
          <a:xfrm>
            <a:off x="272322" y="2658773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专题一　审题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以材料作文为例 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结尾扣题法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结尾扣题法就是文章的结尾不仅要紧扣文章的主旨，还要紧扣给定的作文题目，也就是所谓的“双扣”。文章结尾扣题是非常重要的，这样会让文章前后呼应，首尾一致。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反复扣题法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复扣题法就是在写作的过程中，让与题目相关的词语或者句子重复出现，在文章多处进行扣题的一种方法。反复扣题不仅可以保证文章不偏离题目，还可以起到突出中心的作用。这样的文章会给阅卷老师强大的视觉冲击，为作文获得高分奠定一个良好的基础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89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58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5229" y="762202"/>
            <a:ext cx="1871158" cy="42464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阅读下面的文字，按要求作文。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长江一路向东，在不同地段呈现不同的姿态：在群山间曲折蜿蜒，在峡谷中奔腾激荡，在平原上昂扬奔放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成长也是如此。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的材料引发了你怎样的联想与思考？请结合你的经历与体验，自拟标题，写一篇记叙文。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文中不要透露你个人的身份信息；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抄袭是不良行为，请不要照搬别人的文章；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15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59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5229" y="762202"/>
            <a:ext cx="1871158" cy="51017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解读文题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材料以长江不同地段的姿态——群山间曲折蜿蜒、峡谷中奔腾激荡、平原上昂扬奔放，类比成长历程。需挖掘长江姿态与成长阶段的关联，展现成长中多样的境遇、心态与行动，通过记叙文形式，呈现成长故事，传递对成长的思考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68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521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把握内涵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抓关键词。“成长”是核心，要体现从幼稚到成熟的变化；“不同地段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境遇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”是成长背景，需设置如困境、挑战、顺境等场景；“姿态”是成长表现，对应面对不同境遇的行动、心态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20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省略号。引言中的省略号之后，总结收束到“成长也是如此”。江水在流动中不断地变换着自己的形态，因群山围困而曲折蜿蜒，寻求突破；因峡谷阻隔而奔腾浪荡，勇往直前；因平原的开放包容而昂扬奔放，直指东海。生命的成长、事物的发展都是这样：有变化、有起伏、有挫折，所以要适应，要改变，要奋进，要有受得住磨难的坚强，才会收获最后的成长。这个作文的引言情境就是为了在描述中迁移，指引学生观山川变化，悟生命哲思，最终聚焦成长发展、事物的发展规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重视问题要求。文体限定记叙文，需有清晰的事件、人物、情节，通过故事展现成长，要用细节、情感打动读者。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18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写作思路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长江在不同形态，有曲折，亦有顺畅；有激流勇进，也有平缓前行。人生也是一样，有挫折，也有胜利；有激情四射的时刻，也有心情低沉的时候。可以从以下几个角度立意。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成长需坚韧不拔的意志。以长江在群山间的曲折蜿蜒类比自己在学习、生活中遭遇挫折，如考试失利、竞赛失败、人际关系紧张等，强调在困境中不放弃，凭借坚韧的意志克服困难，实现成长。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成长是持续前进的过程。借助长江“一路向东”，始终朝着大海奔腾的特点，结合自身经历，如追求梦想、实现目标的过程，表达在成长道路上保持明确目标，持续努力，不断进取，从而收获成长的感悟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68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521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长的多样姿态是财富。将自己在不同阶段的成长经历，与长江在不同地段的姿态对应，说明成长的每一种姿态，无论是挫折时的坚持、奋斗时的拼搏，还是成功时的喜悦，都是宝贵财富，共同构成独特的成长轨迹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76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97650"/>
            <a:ext cx="1988045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■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优秀作文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98777"/>
            <a:ext cx="6841938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阅卷得分：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+24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=54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899904"/>
            <a:ext cx="6455229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百转千回，蜿蜒前行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安徽一考生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颜料盒里的钴蓝和赭石已经干涸，像一片片干枯的花瓣。我站在书桌前，手指无意识地摩挲着那叠微微卷边的获奖证书，证书边缘已经泛黄，像秋天的梧桐叶。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522947" y="1298776"/>
            <a:ext cx="1988044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阅卷得分点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22938" y="1899904"/>
            <a:ext cx="4588062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意象运用巧妙。开篇以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干涸的颜料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泛黄的证书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为意象，生动地展现了艺术梦想搁浅的怅惘。钴蓝与赭石的细节描写，赋予抽象情感以具象载体，为后文转折埋下伏笔。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83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BEC110BC-E36A-4F6D-8047-BD816C9A9C46}" vid="{048E2ECE-E71F-4D18-9537-0DBA431E59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9</TotalTime>
  <Words>2145</Words>
  <Application>Microsoft Office PowerPoint</Application>
  <PresentationFormat>宽屏</PresentationFormat>
  <Paragraphs>55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等线</vt:lpstr>
      <vt:lpstr>仿宋</vt:lpstr>
      <vt:lpstr>黑体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2025-11-15T11:01:04Z</dcterms:created>
  <dcterms:modified xsi:type="dcterms:W3CDTF">2025-11-15T11:10:48Z</dcterms:modified>
</cp:coreProperties>
</file>