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5" r:id="rId5"/>
    <p:sldId id="886" r:id="rId6"/>
    <p:sldId id="887" r:id="rId7"/>
    <p:sldId id="888" r:id="rId8"/>
    <p:sldId id="889" r:id="rId9"/>
    <p:sldId id="890" r:id="rId10"/>
    <p:sldId id="891" r:id="rId11"/>
    <p:sldId id="892" r:id="rId12"/>
    <p:sldId id="893" r:id="rId13"/>
    <p:sldId id="894" r:id="rId14"/>
    <p:sldId id="895" r:id="rId15"/>
    <p:sldId id="896" r:id="rId16"/>
    <p:sldId id="897" r:id="rId17"/>
    <p:sldId id="898" r:id="rId18"/>
    <p:sldId id="899" r:id="rId19"/>
    <p:sldId id="900" r:id="rId20"/>
    <p:sldId id="901" r:id="rId21"/>
    <p:sldId id="902" r:id="rId22"/>
    <p:sldId id="903" r:id="rId23"/>
    <p:sldId id="904" r:id="rId24"/>
    <p:sldId id="905" r:id="rId25"/>
    <p:sldId id="906" r:id="rId26"/>
    <p:sldId id="907" r:id="rId27"/>
    <p:sldId id="908" r:id="rId28"/>
    <p:sldId id="909" r:id="rId29"/>
    <p:sldId id="910" r:id="rId30"/>
    <p:sldId id="911" r:id="rId31"/>
    <p:sldId id="912" r:id="rId32"/>
    <p:sldId id="913" r:id="rId33"/>
    <p:sldId id="914" r:id="rId34"/>
    <p:sldId id="915" r:id="rId35"/>
    <p:sldId id="916" r:id="rId36"/>
    <p:sldId id="917" r:id="rId37"/>
    <p:sldId id="918" r:id="rId38"/>
    <p:sldId id="87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48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统编教材全六册字形荟萃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育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42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咀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灌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斑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耻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胸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屏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障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呜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埋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30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烦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哀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震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粗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肿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愧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笨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烦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午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恐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疤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辱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尴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58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累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拖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案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00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笼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遗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煌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魂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苦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幼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仃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12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佩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救鲁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冽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19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üè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é(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抵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衷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咆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沸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2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匙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88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39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àn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倦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逛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味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狼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踌躇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97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统编教材全六册字形荟萃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薇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残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桥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恶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71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诸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勤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53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39963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震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磅礴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蕴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96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61733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雾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ǎi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潮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稀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踪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喧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76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弥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衣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琴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纷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披拂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窈窕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55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卑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ài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29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驰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野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妩媚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尘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āi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盗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槽枥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76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飘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妖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17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秘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è(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绸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伛偻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5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萧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鄙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夷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22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95312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九年级二字字形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</a:t>
            </a:r>
            <a:r>
              <a:rPr lang="en-US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　</a:t>
            </a:r>
            <a:r>
              <a:rPr lang="en-US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赶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摇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篮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苞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09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怔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拜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懒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鄙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贱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席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巾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63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稻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脱迷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笨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蜿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旗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64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伤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惜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唐洋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偿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旗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驾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闷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荣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96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妻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休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47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滞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ài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劝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惆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粗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35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58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捣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忌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üè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待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囫囵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躬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07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恢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遗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琶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恐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70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屋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浇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朗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酝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抖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擞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吝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诱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4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墙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暴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烦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浴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66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第三单元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愧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恨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脑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ǎi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拼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奥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淋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93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第四单元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琢磨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贵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畏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ài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纯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呼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啸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滚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傲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晕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泊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鄙薄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坍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呻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10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第五单元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伏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üè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待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羞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晖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乳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懒惰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碍乞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冤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枉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33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第六单元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报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赏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崖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泥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绵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炫耀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护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24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356C8D7B-A204-4FCA-9006-975145631CFB}" vid="{B9B60855-BD4A-4E78-AB00-0D3715137B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9</TotalTime>
  <Words>4027</Words>
  <Application>Microsoft Office PowerPoint</Application>
  <PresentationFormat>宽屏</PresentationFormat>
  <Paragraphs>278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2025-11-15T14:01:27Z</dcterms:created>
  <dcterms:modified xsi:type="dcterms:W3CDTF">2025-11-15T14:11:05Z</dcterms:modified>
</cp:coreProperties>
</file>