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9" r:id="rId11"/>
    <p:sldId id="880" r:id="rId12"/>
    <p:sldId id="881" r:id="rId13"/>
    <p:sldId id="882" r:id="rId14"/>
    <p:sldId id="883" r:id="rId15"/>
    <p:sldId id="884" r:id="rId16"/>
    <p:sldId id="885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ideas(Reading)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B4E81EB-A8E2-F2C9-9128-10DC0A241FD6}"/>
              </a:ext>
            </a:extLst>
          </p:cNvPr>
          <p:cNvSpPr txBox="1">
            <a:spLocks noChangeAspect="1"/>
          </p:cNvSpPr>
          <p:nvPr/>
        </p:nvSpPr>
        <p:spPr>
          <a:xfrm>
            <a:off x="339724" y="1169375"/>
            <a:ext cx="11512551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Baylis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university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degree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engineering.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graduating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毕业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telephone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dream.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fact		B. order		C. need		D. time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buying	B. selling		C. making		D. collecting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while	B. because	C. unless		D. when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1f59"/>
          <p:cNvSpPr/>
          <p:nvPr/>
        </p:nvSpPr>
        <p:spPr>
          <a:xfrm>
            <a:off x="464502" y="506979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4" name="A_68a41"/>
          <p:cNvSpPr/>
          <p:nvPr/>
        </p:nvSpPr>
        <p:spPr>
          <a:xfrm>
            <a:off x="464502" y="443581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A_bccc2"/>
          <p:cNvSpPr/>
          <p:nvPr/>
        </p:nvSpPr>
        <p:spPr>
          <a:xfrm>
            <a:off x="464502" y="3801831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41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5DFC45-346E-1A4D-1A96-CAB0242B6A2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inventors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Murray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Spangler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1907.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57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F3B3860-4038-F40F-2226-AE6BB634C306}"/>
              </a:ext>
            </a:extLst>
          </p:cNvPr>
          <p:cNvSpPr txBox="1">
            <a:spLocks noChangeAspect="1"/>
          </p:cNvSpPr>
          <p:nvPr/>
        </p:nvSpPr>
        <p:spPr>
          <a:xfrm>
            <a:off x="528996" y="709328"/>
            <a:ext cx="11134008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Spangler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tired.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wished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floor.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machine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box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electric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fitted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38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2B14F9C-F3C3-47EC-1C15-BAA1260D57C1}"/>
              </a:ext>
            </a:extLst>
          </p:cNvPr>
          <p:cNvSpPr txBox="1">
            <a:spLocks noChangeAspect="1"/>
          </p:cNvSpPr>
          <p:nvPr/>
        </p:nvSpPr>
        <p:spPr>
          <a:xfrm>
            <a:off x="222250" y="639964"/>
            <a:ext cx="11512550" cy="6043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policeman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Spangler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through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window.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noise.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policeman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Spangler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rushed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Spangler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Spangler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explained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machine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worked.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surprised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Spangler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machine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waste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waste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disappeared.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machine.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families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machine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homes.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17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BEBD992-0E71-8296-AFD4-808B9BE6F5A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was Spangler’s job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 was a scientist.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He was a policeman.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 was a cleaner.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He was a store owner.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86fd"/>
          <p:cNvSpPr/>
          <p:nvPr/>
        </p:nvSpPr>
        <p:spPr>
          <a:xfrm>
            <a:off x="804228" y="209657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2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1E3EEFE-107A-F819-AE61-56BBB9038ED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writer think is necessary to be an inventor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enough money	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enough time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 work		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good idea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B. 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D. 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③④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5c05"/>
          <p:cNvSpPr/>
          <p:nvPr/>
        </p:nvSpPr>
        <p:spPr>
          <a:xfrm>
            <a:off x="804228" y="1779143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32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310DE4E-D2AB-BED6-4116-6219E124469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99569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did Spangler want to invent this machine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 wanted to make him relaxed.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He did it for a competition.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 wanted to make more money.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He did it just for fun.</a:t>
            </a:r>
            <a:endParaRPr lang="zh-CN" altLang="en-US" sz="3200" dirty="0"/>
          </a:p>
        </p:txBody>
      </p:sp>
      <p:sp>
        <p:nvSpPr>
          <p:cNvPr id="2" name="A_5bcd2"/>
          <p:cNvSpPr/>
          <p:nvPr/>
        </p:nvSpPr>
        <p:spPr>
          <a:xfrm>
            <a:off x="804228" y="2096089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83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ideas(Reading)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 it happen</a:t>
            </a: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37CF924-34B3-242A-E9F1-600EC4FB33AD}"/>
              </a:ext>
            </a:extLst>
          </p:cNvPr>
          <p:cNvSpPr txBox="1">
            <a:spLocks noChangeAspect="1"/>
          </p:cNvSpPr>
          <p:nvPr/>
        </p:nvSpPr>
        <p:spPr>
          <a:xfrm>
            <a:off x="335482" y="1192548"/>
            <a:ext cx="11713950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 book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展览会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are held in the city each year.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价格为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20 yuan to take the high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speed train from 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Ma’anshan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Nanjing.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Jumping the rope is a kind of full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body exercise and it is great for the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大脑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the boxes weighed three hundred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can </a:t>
            </a:r>
            <a:r>
              <a:rPr lang="zh-CN" altLang="zh-CN" sz="30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下载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famous English song on the internet.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8b048"/>
          <p:cNvSpPr/>
          <p:nvPr/>
        </p:nvSpPr>
        <p:spPr>
          <a:xfrm>
            <a:off x="2007120" y="5449588"/>
            <a:ext cx="2859151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download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2f251"/>
          <p:cNvSpPr/>
          <p:nvPr/>
        </p:nvSpPr>
        <p:spPr>
          <a:xfrm>
            <a:off x="6650494" y="4855228"/>
            <a:ext cx="2903601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kilograms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0f55b"/>
          <p:cNvSpPr/>
          <p:nvPr/>
        </p:nvSpPr>
        <p:spPr>
          <a:xfrm>
            <a:off x="928572" y="4260868"/>
            <a:ext cx="2162239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brain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5589d"/>
          <p:cNvSpPr/>
          <p:nvPr/>
        </p:nvSpPr>
        <p:spPr>
          <a:xfrm>
            <a:off x="980960" y="2477788"/>
            <a:ext cx="2055876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costs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cd599"/>
          <p:cNvSpPr/>
          <p:nvPr/>
        </p:nvSpPr>
        <p:spPr>
          <a:xfrm>
            <a:off x="2295727" y="1883428"/>
            <a:ext cx="2014601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fairs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C1838A2-3276-C848-E308-FDBF021C7CC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pair of boots ______ me very well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they ______ over 400 yuan. I don’t have enough money for them.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spend		B. fits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matches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take	D. match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I ______ your dictionary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using 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can’t ______ it to you.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lend		B. lend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borrow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borrow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lend	D. borrow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borrow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d782"/>
          <p:cNvSpPr/>
          <p:nvPr/>
        </p:nvSpPr>
        <p:spPr>
          <a:xfrm>
            <a:off x="804228" y="398880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A_c35f6"/>
          <p:cNvSpPr/>
          <p:nvPr/>
        </p:nvSpPr>
        <p:spPr>
          <a:xfrm>
            <a:off x="804228" y="1452865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1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C85D318-B54F-2B13-8644-0C0E4EB8B55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8127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is the little tortoise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______ only 150 grams.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much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weigh		B. How heavy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weighs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weighs			D. How many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weighs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help me ______ my computer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doesn’t work now.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carry		B. bring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		D. fix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a2bb"/>
          <p:cNvSpPr/>
          <p:nvPr/>
        </p:nvSpPr>
        <p:spPr>
          <a:xfrm>
            <a:off x="804228" y="3813732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A_6bdc7"/>
          <p:cNvSpPr/>
          <p:nvPr/>
        </p:nvSpPr>
        <p:spPr>
          <a:xfrm>
            <a:off x="804228" y="1277796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81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黄昏后，外面的人陆陆续续回来了。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people outside began to come back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b="1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after dusk.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当我长大了，我就会赚钱独自生活了。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I grow 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will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live on my own.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43d0"/>
          <p:cNvSpPr/>
          <p:nvPr/>
        </p:nvSpPr>
        <p:spPr>
          <a:xfrm>
            <a:off x="4998974" y="4628976"/>
            <a:ext cx="44323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e165b"/>
          <p:cNvSpPr/>
          <p:nvPr/>
        </p:nvSpPr>
        <p:spPr>
          <a:xfrm>
            <a:off x="669290" y="3361008"/>
            <a:ext cx="27797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3f6a5"/>
          <p:cNvSpPr/>
          <p:nvPr/>
        </p:nvSpPr>
        <p:spPr>
          <a:xfrm>
            <a:off x="7543165" y="2727024"/>
            <a:ext cx="326872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19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B06E6A4-E39A-0EBB-396A-59841FAC77A6}"/>
              </a:ext>
            </a:extLst>
          </p:cNvPr>
          <p:cNvSpPr txBox="1">
            <a:spLocks noChangeAspect="1"/>
          </p:cNvSpPr>
          <p:nvPr/>
        </p:nvSpPr>
        <p:spPr>
          <a:xfrm>
            <a:off x="339725" y="2132299"/>
            <a:ext cx="1151255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邻居们总是乐于帮忙。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always willing to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的朋友总是在网上发照片。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Lily’s friends always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photos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a570"/>
          <p:cNvSpPr/>
          <p:nvPr/>
        </p:nvSpPr>
        <p:spPr>
          <a:xfrm>
            <a:off x="6955674" y="4130771"/>
            <a:ext cx="23844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5e55c"/>
          <p:cNvSpPr/>
          <p:nvPr/>
        </p:nvSpPr>
        <p:spPr>
          <a:xfrm>
            <a:off x="4006977" y="4130771"/>
            <a:ext cx="21479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13478"/>
          <p:cNvSpPr/>
          <p:nvPr/>
        </p:nvSpPr>
        <p:spPr>
          <a:xfrm>
            <a:off x="6802374" y="2862803"/>
            <a:ext cx="49673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24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E3D62C53-E85F-3A92-6A69-E0E9EF6252F7}"/>
              </a:ext>
            </a:extLst>
          </p:cNvPr>
          <p:cNvSpPr txBox="1">
            <a:spLocks noChangeAspect="1"/>
          </p:cNvSpPr>
          <p:nvPr/>
        </p:nvSpPr>
        <p:spPr>
          <a:xfrm>
            <a:off x="437535" y="4344174"/>
            <a:ext cx="10833100" cy="217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dreams		B. problems		C. wonders		D. wishes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invented	</a:t>
            </a:r>
            <a:r>
              <a:rPr lang="en-US" altLang="zh-CN" sz="26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improved		C. borrowed		D. copied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		</a:t>
            </a:r>
            <a:r>
              <a:rPr lang="en-US" altLang="zh-CN" sz="26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at			C. on			D. by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then		B. slowly		C. again		D. finally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bc476"/>
          <p:cNvSpPr/>
          <p:nvPr/>
        </p:nvSpPr>
        <p:spPr>
          <a:xfrm>
            <a:off x="536913" y="5986030"/>
            <a:ext cx="1241488" cy="463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7" name="A_9f149"/>
          <p:cNvSpPr/>
          <p:nvPr/>
        </p:nvSpPr>
        <p:spPr>
          <a:xfrm>
            <a:off x="536913" y="5470918"/>
            <a:ext cx="1241488" cy="463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5" name="A_2449b"/>
          <p:cNvSpPr/>
          <p:nvPr/>
        </p:nvSpPr>
        <p:spPr>
          <a:xfrm>
            <a:off x="536913" y="4955806"/>
            <a:ext cx="1205039" cy="463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8DA539-E2DE-4954-D34F-A4F734CC21E9}"/>
              </a:ext>
            </a:extLst>
          </p:cNvPr>
          <p:cNvSpPr txBox="1">
            <a:spLocks noChangeAspect="1"/>
          </p:cNvSpPr>
          <p:nvPr/>
        </p:nvSpPr>
        <p:spPr>
          <a:xfrm>
            <a:off x="428727" y="1179525"/>
            <a:ext cx="11325738" cy="3164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6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radio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telephone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electricity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batteries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bothered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使烦恼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British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inventor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Trevor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Baylis.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1996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装有发条的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radio.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electricity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batteries.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plays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South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Africa.</a:t>
            </a:r>
            <a:r>
              <a:rPr lang="en-US" altLang="zh-CN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cb81"/>
          <p:cNvSpPr/>
          <p:nvPr/>
        </p:nvSpPr>
        <p:spPr>
          <a:xfrm>
            <a:off x="536913" y="4440694"/>
            <a:ext cx="1224026" cy="463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5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9D6D404-1871-E4EF-E1BF-A0C30EFBAE9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879437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sun		B. shoes	C. caps	D. wind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sleep	B. walk	C. rest	D. chat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communications	B. exhibitions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suggestions		D. instructions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19a9"/>
          <p:cNvSpPr/>
          <p:nvPr/>
        </p:nvSpPr>
        <p:spPr>
          <a:xfrm>
            <a:off x="804228" y="5243925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4" name="A_b41fb"/>
          <p:cNvSpPr/>
          <p:nvPr/>
        </p:nvSpPr>
        <p:spPr>
          <a:xfrm>
            <a:off x="804228" y="4609941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8260CC-6F15-7F4A-5904-7233F37C829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45859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Baylis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mobile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telephone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powered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contain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battery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powered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battery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connected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mobile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98bc"/>
          <p:cNvSpPr/>
          <p:nvPr/>
        </p:nvSpPr>
        <p:spPr>
          <a:xfrm>
            <a:off x="804228" y="3975957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2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56</TotalTime>
  <Words>1362</Words>
  <Application>Microsoft Office PowerPoint</Application>
  <PresentationFormat>宽屏</PresentationFormat>
  <Paragraphs>102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6</cp:revision>
  <dcterms:created xsi:type="dcterms:W3CDTF">2025-08-30T05:10:09Z</dcterms:created>
  <dcterms:modified xsi:type="dcterms:W3CDTF">2025-08-30T16:10:35Z</dcterms:modified>
</cp:coreProperties>
</file>