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259" r:id="rId9"/>
    <p:sldId id="878" r:id="rId10"/>
    <p:sldId id="873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5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486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Developing ideas(Listening and speaking)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Developing ideas(Listening and speaking)</a:t>
            </a:r>
            <a:endParaRPr lang="zh-CN" altLang="en-US" sz="34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751701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基础过关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70481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能力提升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Unit 3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Make it happen</a:t>
            </a:r>
            <a:r>
              <a:rPr lang="zh-CN" altLang="en-US" sz="4600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  <a:endParaRPr lang="zh-CN" altLang="en-US" sz="4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47DCC85-DBEC-365B-11B1-6CC6F6C7F1A0}"/>
              </a:ext>
            </a:extLst>
          </p:cNvPr>
          <p:cNvSpPr txBox="1">
            <a:spLocks noChangeAspect="1"/>
          </p:cNvSpPr>
          <p:nvPr/>
        </p:nvSpPr>
        <p:spPr>
          <a:xfrm>
            <a:off x="335482" y="1480523"/>
            <a:ext cx="11256750" cy="39333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用所给单词的适当形式填空。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Where there is a will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there is a way.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a famous </a:t>
            </a:r>
            <a:endParaRPr lang="en-US" altLang="zh-CN" sz="3200" b="1" dirty="0" smtClean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(say).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result is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(expect) and nobody believes it.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Awakening of Insects is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(wide) seen as a beginning of a busy season for farmers.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200f6"/>
          <p:cNvSpPr/>
          <p:nvPr/>
        </p:nvSpPr>
        <p:spPr>
          <a:xfrm>
            <a:off x="4778260" y="4112979"/>
            <a:ext cx="245275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widely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76b1f"/>
          <p:cNvSpPr/>
          <p:nvPr/>
        </p:nvSpPr>
        <p:spPr>
          <a:xfrm>
            <a:off x="2870656" y="3478995"/>
            <a:ext cx="3287776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unexpected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3" name="A_b6121"/>
          <p:cNvSpPr/>
          <p:nvPr/>
        </p:nvSpPr>
        <p:spPr>
          <a:xfrm>
            <a:off x="325322" y="2845011"/>
            <a:ext cx="2430526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saying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F4F617D-6760-7C33-3CC3-0936A09E98C7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322799"/>
            <a:ext cx="10833100" cy="26530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the winter camp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can try ice fishing on a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en-US" altLang="zh-CN" sz="3200" b="1" u="sng" dirty="0" smtClean="0"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(freeze) river. 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Benjamin Franklin was a famous scientist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en-US" altLang="zh-CN" sz="32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(invent) and writer.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38da6"/>
          <p:cNvSpPr/>
          <p:nvPr/>
        </p:nvSpPr>
        <p:spPr>
          <a:xfrm>
            <a:off x="8730615" y="3687287"/>
            <a:ext cx="2477135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inventor</a:t>
            </a:r>
            <a:r>
              <a:rPr lang="en-US" altLang="zh-CN" sz="3200" b="1">
                <a:solidFill>
                  <a:prstClr val="white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b67cd"/>
          <p:cNvSpPr/>
          <p:nvPr/>
        </p:nvSpPr>
        <p:spPr>
          <a:xfrm>
            <a:off x="9534462" y="2419319"/>
            <a:ext cx="2015172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frozen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8704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943D217-193A-102A-7BDD-9556488C1F51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490993"/>
            <a:ext cx="10833100" cy="4573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Why were you absent from the meeting yesterday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I’m sorry for that I was busy preparing the report and I ______ forgot it.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recently	B. hardly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completely	D. immediately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b4e06"/>
          <p:cNvSpPr/>
          <p:nvPr/>
        </p:nvSpPr>
        <p:spPr>
          <a:xfrm>
            <a:off x="804228" y="2221497"/>
            <a:ext cx="1411351" cy="57058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0407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1B30740E-D267-D5BB-AED2-3C5697A660E9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3297908"/>
            <a:ext cx="10833100" cy="32932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Mrs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Green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can’t expect your son to be ______. Everybody makes mistakes.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see. I won’t push him so hard.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polite		B. perfect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creative	D. strange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6F445AC-D781-BB80-4300-B4B31E308272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698222"/>
            <a:ext cx="10833100" cy="26530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 has left his book here on ______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so that you can read it.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intention	B. purpose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aim		D. meaning</a:t>
            </a:r>
            <a:endParaRPr lang="zh-CN" altLang="en-US" sz="3200" dirty="0"/>
          </a:p>
        </p:txBody>
      </p:sp>
      <p:sp>
        <p:nvSpPr>
          <p:cNvPr id="4" name="A_25f59"/>
          <p:cNvSpPr/>
          <p:nvPr/>
        </p:nvSpPr>
        <p:spPr>
          <a:xfrm>
            <a:off x="804228" y="3394428"/>
            <a:ext cx="1389126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  <p:sp>
        <p:nvSpPr>
          <p:cNvPr id="2" name="A_b9ae5"/>
          <p:cNvSpPr/>
          <p:nvPr/>
        </p:nvSpPr>
        <p:spPr>
          <a:xfrm>
            <a:off x="804228" y="794742"/>
            <a:ext cx="1389126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4224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3D590FA-C42F-006A-EE96-89AA1D144665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59875"/>
            <a:ext cx="10833100" cy="39333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met a friend of mine ______ yesterday morning.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in accident		B. for accident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with accident	D. by accident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)5.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most places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children less than 1.2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metres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 height needn’t buy a ______ for the bus.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book	B. ticket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card	D. picture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e3c52"/>
          <p:cNvSpPr/>
          <p:nvPr/>
        </p:nvSpPr>
        <p:spPr>
          <a:xfrm>
            <a:off x="804228" y="3358347"/>
            <a:ext cx="1389126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  <p:sp>
        <p:nvSpPr>
          <p:cNvPr id="2" name="A_80600"/>
          <p:cNvSpPr/>
          <p:nvPr/>
        </p:nvSpPr>
        <p:spPr>
          <a:xfrm>
            <a:off x="804228" y="1456395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6783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76F7E667-3A62-B29B-B6EC-329176D37BBD}"/>
              </a:ext>
            </a:extLst>
          </p:cNvPr>
          <p:cNvSpPr txBox="1">
            <a:spLocks noChangeAspect="1"/>
          </p:cNvSpPr>
          <p:nvPr/>
        </p:nvSpPr>
        <p:spPr>
          <a:xfrm>
            <a:off x="366006" y="1443989"/>
            <a:ext cx="5931555" cy="4953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27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Ⅲ</a:t>
            </a:r>
            <a:r>
              <a:rPr lang="en-US" altLang="zh-CN" sz="27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7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补全对话。</a:t>
            </a:r>
            <a:r>
              <a:rPr lang="en-US" altLang="zh-CN" sz="27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7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有两个多余选项</a:t>
            </a:r>
            <a:r>
              <a:rPr lang="en-US" altLang="zh-CN" sz="27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7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Where are you going</a:t>
            </a:r>
            <a:r>
              <a:rPr lang="zh-CN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Tony</a:t>
            </a:r>
            <a:r>
              <a:rPr lang="zh-CN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7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the library. I want to borrow some books.</a:t>
            </a:r>
            <a:endParaRPr lang="zh-CN" altLang="zh-CN" sz="27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27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7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7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7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7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7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7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2700" b="1" u="sng" dirty="0" smtClean="0"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2700" dirty="0">
              <a:solidFill>
                <a:schemeClr val="bg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About inventions. You know I have to prepare for the science lesson.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30000"/>
              </a:lnSpc>
            </a:pP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27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7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7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7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7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7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we humans are really great.</a:t>
            </a:r>
            <a:r>
              <a:rPr lang="en-US" altLang="zh-CN" sz="27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7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3f3b4"/>
          <p:cNvSpPr/>
          <p:nvPr/>
        </p:nvSpPr>
        <p:spPr>
          <a:xfrm>
            <a:off x="1284534" y="5284977"/>
            <a:ext cx="1511490" cy="40119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7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7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7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7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  <p:sp>
        <p:nvSpPr>
          <p:cNvPr id="3" name="A_49c63"/>
          <p:cNvSpPr/>
          <p:nvPr/>
        </p:nvSpPr>
        <p:spPr>
          <a:xfrm>
            <a:off x="1284534" y="3680205"/>
            <a:ext cx="1511363" cy="40119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7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7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7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7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D336F2E-8801-7418-26EB-62AF8A5C44A4}"/>
              </a:ext>
            </a:extLst>
          </p:cNvPr>
          <p:cNvSpPr txBox="1"/>
          <p:nvPr/>
        </p:nvSpPr>
        <p:spPr>
          <a:xfrm>
            <a:off x="6453894" y="1275418"/>
            <a:ext cx="5372100" cy="507831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Maybe light bulbs(</a:t>
            </a:r>
            <a:r>
              <a:rPr lang="zh-CN" altLang="zh-CN" sz="27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灯泡</a:t>
            </a:r>
            <a:r>
              <a:rPr lang="en-US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are the most useful inventions.</a:t>
            </a:r>
            <a:endParaRPr lang="zh-CN" altLang="zh-CN" sz="27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What kind of books do you want to borrow</a:t>
            </a:r>
            <a:r>
              <a:rPr lang="zh-CN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7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Great inventions have changed the world a lot.</a:t>
            </a:r>
            <a:endParaRPr lang="zh-CN" altLang="zh-CN" sz="27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Why do you think so</a:t>
            </a:r>
            <a:r>
              <a:rPr lang="zh-CN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7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 What do you think is the most useful invention</a:t>
            </a:r>
            <a:r>
              <a:rPr lang="zh-CN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7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 How long can you keep the book</a:t>
            </a:r>
            <a:r>
              <a:rPr lang="zh-CN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7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G. Light bulbs were invented by Edison.</a:t>
            </a:r>
            <a:endParaRPr lang="zh-CN" altLang="en-US" sz="2700" dirty="0"/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DD065ADD-81C2-996F-7CF5-2D24920B32E8}"/>
              </a:ext>
            </a:extLst>
          </p:cNvPr>
          <p:cNvSpPr txBox="1"/>
          <p:nvPr/>
        </p:nvSpPr>
        <p:spPr>
          <a:xfrm>
            <a:off x="6298748" y="982176"/>
            <a:ext cx="5676941" cy="526297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Maybe light bulbs(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灯泡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are the most useful inventions.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What kind of books do you want to borrow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Great inventions have changed the world a lot.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Why do you think so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 What do you think is the most useful invention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 How long can you keep the book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G. Light bulbs were invented by Edison.</a:t>
            </a:r>
            <a:endParaRPr lang="zh-CN" altLang="en-US" sz="2800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FB7A608-F6F0-1A9F-B544-1AA21727AF8E}"/>
              </a:ext>
            </a:extLst>
          </p:cNvPr>
          <p:cNvSpPr txBox="1">
            <a:spLocks noChangeAspect="1"/>
          </p:cNvSpPr>
          <p:nvPr/>
        </p:nvSpPr>
        <p:spPr>
          <a:xfrm>
            <a:off x="366006" y="885932"/>
            <a:ext cx="5932743" cy="50861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That’s true. People have made lots of inventions.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2800" b="1" u="sng" smtClean="0"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2800" dirty="0">
              <a:solidFill>
                <a:schemeClr val="bg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Sorry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I’m not sure.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2800" b="1" u="sng" smtClean="0"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2800" dirty="0">
              <a:solidFill>
                <a:schemeClr val="bg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don’t agree. In my opinion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cars are the most useful.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2800" b="1" u="sng" smtClean="0"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2800" dirty="0">
              <a:solidFill>
                <a:schemeClr val="bg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Because I can go anywhere quickly and conveniently in my car.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19dbf"/>
          <p:cNvSpPr/>
          <p:nvPr/>
        </p:nvSpPr>
        <p:spPr>
          <a:xfrm>
            <a:off x="1300409" y="4310868"/>
            <a:ext cx="1568513" cy="41605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  <p:sp>
        <p:nvSpPr>
          <p:cNvPr id="5" name="A_23a92"/>
          <p:cNvSpPr/>
          <p:nvPr/>
        </p:nvSpPr>
        <p:spPr>
          <a:xfrm>
            <a:off x="4669020" y="2646660"/>
            <a:ext cx="1568514" cy="41605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  <p:sp>
        <p:nvSpPr>
          <p:cNvPr id="2" name="A_67fac"/>
          <p:cNvSpPr/>
          <p:nvPr/>
        </p:nvSpPr>
        <p:spPr>
          <a:xfrm>
            <a:off x="1321046" y="2091924"/>
            <a:ext cx="1547876" cy="41605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2677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2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ection A(1a~2f).pptx" id="{93164847-F8C7-4558-B00E-F77DDE3BC54B}" vid="{9876B2BA-BFA6-49DA-B733-50F2FB6D6F8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64</TotalTime>
  <Words>681</Words>
  <Application>Microsoft Office PowerPoint</Application>
  <PresentationFormat>宽屏</PresentationFormat>
  <Paragraphs>75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等线</vt:lpstr>
      <vt:lpstr>等线 Light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 h</dc:creator>
  <cp:lastModifiedBy>Administrator</cp:lastModifiedBy>
  <cp:revision>6</cp:revision>
  <dcterms:created xsi:type="dcterms:W3CDTF">2025-08-30T05:10:09Z</dcterms:created>
  <dcterms:modified xsi:type="dcterms:W3CDTF">2025-08-30T16:19:24Z</dcterms:modified>
</cp:coreProperties>
</file>