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11B805-57F6-1420-63F1-E590FB755AE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207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did Lindsay do after returning to Britain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 took more exercise.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 had a bad illness.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 visited the Great Wall.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 had a trip to Shanhaiguan.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investigate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3200" b="1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 in Chinese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祝贺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搜索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访问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0547"/>
          <p:cNvSpPr/>
          <p:nvPr/>
        </p:nvSpPr>
        <p:spPr>
          <a:xfrm>
            <a:off x="804228" y="429851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29996"/>
          <p:cNvSpPr/>
          <p:nvPr/>
        </p:nvSpPr>
        <p:spPr>
          <a:xfrm>
            <a:off x="804228" y="1128597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82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Presenting ideas &amp; Reflection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This is me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DED332D-7062-44FF-33BE-C6181E10964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raining again. We’ll have to stay at home ______ having a picnic tomorrow.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instead		B. because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 of	D. instead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56802"/>
          <p:cNvSpPr/>
          <p:nvPr/>
        </p:nvSpPr>
        <p:spPr>
          <a:xfrm>
            <a:off x="804228" y="273055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9CBB4F-48B6-E476-0C1A-9AD0E5503C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spring comes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weather ______ warm and trees ______ green.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		B. gets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turns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turn		D. turns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school sports meeting will ______ next week. We are looking forward to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off			B. take place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action		D. take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bd98"/>
          <p:cNvSpPr/>
          <p:nvPr/>
        </p:nvSpPr>
        <p:spPr>
          <a:xfrm>
            <a:off x="804228" y="367224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  <p:sp>
        <p:nvSpPr>
          <p:cNvPr id="2" name="A_e24c2"/>
          <p:cNvSpPr/>
          <p:nvPr/>
        </p:nvSpPr>
        <p:spPr>
          <a:xfrm>
            <a:off x="804228" y="113630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0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AB9033-7C85-ECF3-6441-5378D2D07BA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Julie. Making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baozi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fun.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Mandy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also interested in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I’ll take 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You name it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Let me have a try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See you next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2462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67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10786F3-29A3-8437-BE9F-2F0199F400A6}"/>
              </a:ext>
            </a:extLst>
          </p:cNvPr>
          <p:cNvSpPr txBox="1">
            <a:spLocks noChangeAspect="1"/>
          </p:cNvSpPr>
          <p:nvPr/>
        </p:nvSpPr>
        <p:spPr>
          <a:xfrm>
            <a:off x="531965" y="1179525"/>
            <a:ext cx="11178254" cy="5442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William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Lindsay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Britain.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primary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maps.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锯齿般的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caught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Lindsay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journey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obviously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underestimated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低估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illness.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Britain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exercise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FBA77E1-03A8-4B8D-8DC2-E795532EFF7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preparation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Yulin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Shaanxi.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villagers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wondered.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investigate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explained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044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5897F1-26BB-2904-1B9E-4D9859B9902D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722361"/>
            <a:ext cx="10853789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continued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journey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Inner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Mongolia.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Shanhaiguan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major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eastern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journey.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British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669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C9E6C9-1673-E8F7-DF07-F0F74CDB5E7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saw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tooth line in the map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Lindsay’s primary school.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small road.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Inner Mongolia.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Great Wall.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a02b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44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60</TotalTime>
  <Words>632</Words>
  <Application>Microsoft Office PowerPoint</Application>
  <PresentationFormat>宽屏</PresentationFormat>
  <Paragraphs>51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fei li</cp:lastModifiedBy>
  <cp:revision>5</cp:revision>
  <dcterms:created xsi:type="dcterms:W3CDTF">2025-08-30T05:10:09Z</dcterms:created>
  <dcterms:modified xsi:type="dcterms:W3CDTF">2025-09-02T05:24:28Z</dcterms:modified>
</cp:coreProperties>
</file>