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80" r:id="rId10"/>
    <p:sldId id="881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also think so.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did you feel when you found yourself in danger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little afraid.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did. But no one came.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Did you eat anything before you got help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you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Timmy. I hope you’ll be well soon.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2e95">
            <a:extLst>
              <a:ext uri="{FF2B5EF4-FFF2-40B4-BE49-F238E27FC236}">
                <a16:creationId xmlns:a16="http://schemas.microsoft.com/office/drawing/2014/main" id="{DABDC2E7-77A1-8026-AA7E-6F82DAE6B945}"/>
              </a:ext>
            </a:extLst>
          </p:cNvPr>
          <p:cNvSpPr/>
          <p:nvPr/>
        </p:nvSpPr>
        <p:spPr>
          <a:xfrm>
            <a:off x="3865118" y="5256769"/>
            <a:ext cx="1774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4fa77">
            <a:extLst>
              <a:ext uri="{FF2B5EF4-FFF2-40B4-BE49-F238E27FC236}">
                <a16:creationId xmlns:a16="http://schemas.microsoft.com/office/drawing/2014/main" id="{F39827D8-B3F3-8ACD-F3BE-54C4D9D9FBC2}"/>
              </a:ext>
            </a:extLst>
          </p:cNvPr>
          <p:cNvSpPr/>
          <p:nvPr/>
        </p:nvSpPr>
        <p:spPr>
          <a:xfrm>
            <a:off x="1771015" y="3354817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4dd7a">
            <a:extLst>
              <a:ext uri="{FF2B5EF4-FFF2-40B4-BE49-F238E27FC236}">
                <a16:creationId xmlns:a16="http://schemas.microsoft.com/office/drawing/2014/main" id="{64A5EA7A-C8BF-6C0E-2B53-35DC9D2E7B3F}"/>
              </a:ext>
            </a:extLst>
          </p:cNvPr>
          <p:cNvSpPr/>
          <p:nvPr/>
        </p:nvSpPr>
        <p:spPr>
          <a:xfrm>
            <a:off x="1771015" y="818881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362E356-6AD9-BBAC-78F7-3D44467A8FAC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Developing ideas(Listening and speaking)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sign tells us things we must not do. It’s a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(warn) sign.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all passengers must show their ID cards and go through the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(safe) check before they take a train.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 are widely used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(operation) railways and fly planes in our life.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4807">
            <a:extLst>
              <a:ext uri="{FF2B5EF4-FFF2-40B4-BE49-F238E27FC236}">
                <a16:creationId xmlns:a16="http://schemas.microsoft.com/office/drawing/2014/main" id="{4461EE8E-4864-4C67-D52F-4129FC22321F}"/>
              </a:ext>
            </a:extLst>
          </p:cNvPr>
          <p:cNvSpPr/>
          <p:nvPr/>
        </p:nvSpPr>
        <p:spPr>
          <a:xfrm>
            <a:off x="6238812" y="4628976"/>
            <a:ext cx="26337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operate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a19a">
            <a:extLst>
              <a:ext uri="{FF2B5EF4-FFF2-40B4-BE49-F238E27FC236}">
                <a16:creationId xmlns:a16="http://schemas.microsoft.com/office/drawing/2014/main" id="{26DD0EAA-BB12-4D6B-3B30-D819D97F55D3}"/>
              </a:ext>
            </a:extLst>
          </p:cNvPr>
          <p:cNvSpPr/>
          <p:nvPr/>
        </p:nvSpPr>
        <p:spPr>
          <a:xfrm>
            <a:off x="2805049" y="3994992"/>
            <a:ext cx="2340039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safety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d16e5">
            <a:extLst>
              <a:ext uri="{FF2B5EF4-FFF2-40B4-BE49-F238E27FC236}">
                <a16:creationId xmlns:a16="http://schemas.microsoft.com/office/drawing/2014/main" id="{3805D4E9-497A-6DC3-B572-785A49955E7D}"/>
              </a:ext>
            </a:extLst>
          </p:cNvPr>
          <p:cNvSpPr/>
          <p:nvPr/>
        </p:nvSpPr>
        <p:spPr>
          <a:xfrm>
            <a:off x="8906002" y="2093040"/>
            <a:ext cx="2054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warning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number of the foreigners learning Chinese has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(increase) a lot since several years ago.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horse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(sense) danger and stopped.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99e5">
            <a:extLst>
              <a:ext uri="{FF2B5EF4-FFF2-40B4-BE49-F238E27FC236}">
                <a16:creationId xmlns:a16="http://schemas.microsoft.com/office/drawing/2014/main" id="{98CAB4BD-8ECB-632F-9864-E86DBB2B2C1C}"/>
              </a:ext>
            </a:extLst>
          </p:cNvPr>
          <p:cNvSpPr/>
          <p:nvPr/>
        </p:nvSpPr>
        <p:spPr>
          <a:xfrm>
            <a:off x="2804478" y="4007374"/>
            <a:ext cx="24543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sensed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41a51">
            <a:extLst>
              <a:ext uri="{FF2B5EF4-FFF2-40B4-BE49-F238E27FC236}">
                <a16:creationId xmlns:a16="http://schemas.microsoft.com/office/drawing/2014/main" id="{21027382-C12A-D78A-557B-BE3F28D2FB22}"/>
              </a:ext>
            </a:extLst>
          </p:cNvPr>
          <p:cNvSpPr/>
          <p:nvPr/>
        </p:nvSpPr>
        <p:spPr>
          <a:xfrm>
            <a:off x="770890" y="3373390"/>
            <a:ext cx="2966085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increased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72920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raining heavily these days and the government is ______ people about the falling rocks.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deciding	B. keeping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warning	D. developing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should support and help each other to make our ______ a better place.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fair	        B. garden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website	        D. community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3cf5">
            <a:extLst>
              <a:ext uri="{FF2B5EF4-FFF2-40B4-BE49-F238E27FC236}">
                <a16:creationId xmlns:a16="http://schemas.microsoft.com/office/drawing/2014/main" id="{FD3709E3-F1DB-74EF-4F6B-98CEE60E38C7}"/>
              </a:ext>
            </a:extLst>
          </p:cNvPr>
          <p:cNvSpPr/>
          <p:nvPr/>
        </p:nvSpPr>
        <p:spPr>
          <a:xfrm>
            <a:off x="804228" y="3839360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06b5a">
            <a:extLst>
              <a:ext uri="{FF2B5EF4-FFF2-40B4-BE49-F238E27FC236}">
                <a16:creationId xmlns:a16="http://schemas.microsoft.com/office/drawing/2014/main" id="{D331DA0E-8581-E705-B147-E076D515F494}"/>
              </a:ext>
            </a:extLst>
          </p:cNvPr>
          <p:cNvSpPr/>
          <p:nvPr/>
        </p:nvSpPr>
        <p:spPr>
          <a:xfrm>
            <a:off x="804228" y="130342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59684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Steve overslept this morning because his alarm clock didn’t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go off	           B. take off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shut off	           D. get off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1849">
            <a:extLst>
              <a:ext uri="{FF2B5EF4-FFF2-40B4-BE49-F238E27FC236}">
                <a16:creationId xmlns:a16="http://schemas.microsoft.com/office/drawing/2014/main" id="{2B8FB026-EE4C-5813-EE6E-C4D4B622100E}"/>
              </a:ext>
            </a:extLst>
          </p:cNvPr>
          <p:cNvSpPr/>
          <p:nvPr/>
        </p:nvSpPr>
        <p:spPr>
          <a:xfrm>
            <a:off x="816928" y="23562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you give me some advice on how to ______ my reading speed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try to guess its meaning when you meet a new word. Don’t depend on your dictionary all the time.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	B. increase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review	D. control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5cbb">
            <a:extLst>
              <a:ext uri="{FF2B5EF4-FFF2-40B4-BE49-F238E27FC236}">
                <a16:creationId xmlns:a16="http://schemas.microsoft.com/office/drawing/2014/main" id="{FE27BB5C-5500-443E-2586-7B5CECD00D78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33730" y="1852402"/>
            <a:ext cx="10833100" cy="45192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 is dangerous to run around during the earthquake.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are you doing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did you feel and hear at first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tried my best to run out to the street.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Did you shout for help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 ate some chocolate.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No problem.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3730" y="1179525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5668" y="1080072"/>
            <a:ext cx="11378692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Timmy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were you doing when the earthquake happened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was doing some shopping in a shopping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that time.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felt a slight(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轻微的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shake and then I heard a big noise.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did you do when the building started to shake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saw many people running quickly while pieces of glass and bricks(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砖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were falling down.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1156">
            <a:extLst>
              <a:ext uri="{FF2B5EF4-FFF2-40B4-BE49-F238E27FC236}">
                <a16:creationId xmlns:a16="http://schemas.microsoft.com/office/drawing/2014/main" id="{CBA3A0D1-5950-F258-BCCF-4DDD0A5233DD}"/>
              </a:ext>
            </a:extLst>
          </p:cNvPr>
          <p:cNvSpPr/>
          <p:nvPr/>
        </p:nvSpPr>
        <p:spPr>
          <a:xfrm>
            <a:off x="1715008" y="4980496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52018" y="482094"/>
            <a:ext cx="461773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Reporter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Timmy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3b35">
            <a:extLst>
              <a:ext uri="{FF2B5EF4-FFF2-40B4-BE49-F238E27FC236}">
                <a16:creationId xmlns:a16="http://schemas.microsoft.com/office/drawing/2014/main" id="{4D9C8DC1-5534-2C6D-E818-90FAB3D38940}"/>
              </a:ext>
            </a:extLst>
          </p:cNvPr>
          <p:cNvSpPr/>
          <p:nvPr/>
        </p:nvSpPr>
        <p:spPr>
          <a:xfrm>
            <a:off x="1737233" y="3078544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19</TotalTime>
  <Words>602</Words>
  <Application>Microsoft Office PowerPoint</Application>
  <PresentationFormat>宽屏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4</cp:revision>
  <dcterms:created xsi:type="dcterms:W3CDTF">2025-08-30T08:14:14Z</dcterms:created>
  <dcterms:modified xsi:type="dcterms:W3CDTF">2025-09-02T05:01:38Z</dcterms:modified>
</cp:coreProperties>
</file>