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9" r:id="rId9"/>
    <p:sldId id="25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9" r:id="rId26"/>
    <p:sldId id="900" r:id="rId27"/>
    <p:sldId id="901" r:id="rId28"/>
    <p:sldId id="895" r:id="rId29"/>
    <p:sldId id="896" r:id="rId30"/>
    <p:sldId id="897" r:id="rId31"/>
    <p:sldId id="898" r:id="rId32"/>
    <p:sldId id="902" r:id="rId33"/>
    <p:sldId id="903" r:id="rId34"/>
    <p:sldId id="904" r:id="rId35"/>
    <p:sldId id="905" r:id="rId36"/>
    <p:sldId id="907" r:id="rId37"/>
    <p:sldId id="908" r:id="rId38"/>
    <p:sldId id="909" r:id="rId39"/>
    <p:sldId id="910" r:id="rId40"/>
    <p:sldId id="906" r:id="rId41"/>
    <p:sldId id="911" r:id="rId42"/>
    <p:sldId id="912" r:id="rId43"/>
    <p:sldId id="873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阅读理解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dynamic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动态的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customers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uncertain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expensive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0347"/>
            <a:ext cx="10807700" cy="32313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date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refer 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date after food goes bad.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date when food was first sold.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date when food is best to sell.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date before food is put on sale.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5912">
            <a:extLst>
              <a:ext uri="{FF2B5EF4-FFF2-40B4-BE49-F238E27FC236}">
                <a16:creationId xmlns:a16="http://schemas.microsoft.com/office/drawing/2014/main" id="{F45EEF06-AEC4-A9F8-3EEA-96ABC529DD6C}"/>
              </a:ext>
            </a:extLst>
          </p:cNvPr>
          <p:cNvSpPr/>
          <p:nvPr/>
        </p:nvSpPr>
        <p:spPr>
          <a:xfrm>
            <a:off x="816928" y="20368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Wasteless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way to use less food.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company from Israel.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 special kind of sticker.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new way to price food.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9df9">
            <a:extLst>
              <a:ext uri="{FF2B5EF4-FFF2-40B4-BE49-F238E27FC236}">
                <a16:creationId xmlns:a16="http://schemas.microsoft.com/office/drawing/2014/main" id="{95967337-2635-763B-449C-E68C3DBD9D3D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the AI decide to cut prices on food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knowing how popular the food is online.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filling the shelves with lots of expired food.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asking customers about their shopping experiences.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checking if food is expiring soon or has too much left.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d471">
            <a:extLst>
              <a:ext uri="{FF2B5EF4-FFF2-40B4-BE49-F238E27FC236}">
                <a16:creationId xmlns:a16="http://schemas.microsoft.com/office/drawing/2014/main" id="{5DE7226D-E069-D708-6D41-FF427A562C98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0053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writer think about dynamic pricing for customers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makes prices clear.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helps to save more food.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makes prices hard to know.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helps people with less money.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34d2c">
            <a:extLst>
              <a:ext uri="{FF2B5EF4-FFF2-40B4-BE49-F238E27FC236}">
                <a16:creationId xmlns:a16="http://schemas.microsoft.com/office/drawing/2014/main" id="{5CAA07DA-2374-F35F-0BDE-E43A2883887F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3659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for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Smart Pricing with AI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AI and More Food Waste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Price Tags in Supermarkets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Problems with Changing Prices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c0ec">
            <a:extLst>
              <a:ext uri="{FF2B5EF4-FFF2-40B4-BE49-F238E27FC236}">
                <a16:creationId xmlns:a16="http://schemas.microsoft.com/office/drawing/2014/main" id="{F23FEDC0-BCEA-EB8B-1BA9-FBD05BE07C7C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1543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34314" y="627878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beginning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address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number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address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434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核实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uncomfortable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822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4 probably means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talk about bad stories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give false information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ask dangerous questions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send a special message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fe43">
            <a:extLst>
              <a:ext uri="{FF2B5EF4-FFF2-40B4-BE49-F238E27FC236}">
                <a16:creationId xmlns:a16="http://schemas.microsoft.com/office/drawing/2014/main" id="{29075514-6923-C72C-5C2D-54ACAB9F77D7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690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know from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difficult to give out personal information.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Students should not use the internet for fun.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good for students to ask their parents for help.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Students should meet some internet friends secretly.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ab67">
            <a:extLst>
              <a:ext uri="{FF2B5EF4-FFF2-40B4-BE49-F238E27FC236}">
                <a16:creationId xmlns:a16="http://schemas.microsoft.com/office/drawing/2014/main" id="{E00CA741-108D-1DB6-A059-B0C15659EE51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9491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4739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1240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五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阅读理解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passage is mainly about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to meet an internet friend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to stay safe online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to find information online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to make rules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f6a8">
            <a:extLst>
              <a:ext uri="{FF2B5EF4-FFF2-40B4-BE49-F238E27FC236}">
                <a16:creationId xmlns:a16="http://schemas.microsoft.com/office/drawing/2014/main" id="{8861ABE1-BD4E-81DC-0EF4-945529BC2C04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5328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499910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fever.The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仙女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lovingly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coffin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棺材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12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swallowed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吞下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quickly.Then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rabbits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2983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robbers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强盗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robbers.They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rope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Pinocchio.As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英寸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3184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737606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nearby.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inches.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swallowed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ever.The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6608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moment.There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noses.Yours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Adapted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Adventures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Pinocchio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5778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the Fairy give Pinocchio medicine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he was ill.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he told a lie.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he was hurt.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he was thirsty.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ab5d">
            <a:extLst>
              <a:ext uri="{FF2B5EF4-FFF2-40B4-BE49-F238E27FC236}">
                <a16:creationId xmlns:a16="http://schemas.microsoft.com/office/drawing/2014/main" id="{0B293A0A-C818-8F29-FDFD-1F60F022349C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2113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1093"/>
            <a:ext cx="10833100" cy="45168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correct order according to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a.Pinocchio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met some robbers.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b.Pinocchio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took the medicine.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c.Pinocchio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afraid of death.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d.Pinocchio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told lies to the Fairy.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	B. b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D. 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1670">
            <a:extLst>
              <a:ext uri="{FF2B5EF4-FFF2-40B4-BE49-F238E27FC236}">
                <a16:creationId xmlns:a16="http://schemas.microsoft.com/office/drawing/2014/main" id="{0A5C0520-BB7B-B9CB-F9A1-6ED9A401C6EB}"/>
              </a:ext>
            </a:extLst>
          </p:cNvPr>
          <p:cNvSpPr/>
          <p:nvPr/>
        </p:nvSpPr>
        <p:spPr>
          <a:xfrm>
            <a:off x="804228" y="145761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292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92545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times did Pinocchio lie to the Fairy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Once.	             B. Twice.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Three times.	    D. Four times.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words can best describe Pinocchio according to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Impolite and friendly.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Smart and kind.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Caring and understanding.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Fearful and dishonest.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cf1a">
            <a:extLst>
              <a:ext uri="{FF2B5EF4-FFF2-40B4-BE49-F238E27FC236}">
                <a16:creationId xmlns:a16="http://schemas.microsoft.com/office/drawing/2014/main" id="{64417E17-7FB5-FC31-471B-DD6C54712054}"/>
              </a:ext>
            </a:extLst>
          </p:cNvPr>
          <p:cNvSpPr/>
          <p:nvPr/>
        </p:nvSpPr>
        <p:spPr>
          <a:xfrm>
            <a:off x="804228" y="269101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b8cba">
            <a:extLst>
              <a:ext uri="{FF2B5EF4-FFF2-40B4-BE49-F238E27FC236}">
                <a16:creationId xmlns:a16="http://schemas.microsoft.com/office/drawing/2014/main" id="{9C5E6063-E679-115D-9240-4C5FF1E7F62A}"/>
              </a:ext>
            </a:extLst>
          </p:cNvPr>
          <p:cNvSpPr/>
          <p:nvPr/>
        </p:nvSpPr>
        <p:spPr>
          <a:xfrm>
            <a:off x="804228" y="78906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474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necessary to tell lies often.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People should tell the truth.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Keeping money is important.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 man shouldn’t believe his friends.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0dcb">
            <a:extLst>
              <a:ext uri="{FF2B5EF4-FFF2-40B4-BE49-F238E27FC236}">
                <a16:creationId xmlns:a16="http://schemas.microsoft.com/office/drawing/2014/main" id="{604E5B76-0FBD-C599-FA3F-77248546B284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9447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854954" y="428123"/>
            <a:ext cx="561179" cy="679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3478699"/>
              </p:ext>
            </p:extLst>
          </p:nvPr>
        </p:nvGraphicFramePr>
        <p:xfrm>
          <a:off x="618998" y="1089854"/>
          <a:ext cx="10807700" cy="5391340"/>
        </p:xfrm>
        <a:graphic>
          <a:graphicData uri="http://schemas.openxmlformats.org/drawingml/2006/table">
            <a:tbl>
              <a:tblPr firstRow="1" firstCol="1" bandRow="1"/>
              <a:tblGrid>
                <a:gridCol w="10807700">
                  <a:extLst>
                    <a:ext uri="{9D8B030D-6E8A-4147-A177-3AD203B41FA5}">
                      <a16:colId xmlns:a16="http://schemas.microsoft.com/office/drawing/2014/main" val="1535325382"/>
                    </a:ext>
                  </a:extLst>
                </a:gridCol>
              </a:tblGrid>
              <a:tr h="3707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IAN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perfect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training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general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exercise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rules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visit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Ian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Park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enjoyable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experience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pets.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rules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visitors.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MS Mincho"/>
                          <a:cs typeface="MS Mincho"/>
                        </a:rPr>
                        <a:t>▶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ground.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MS Mincho"/>
                          <a:cs typeface="MS Mincho"/>
                        </a:rPr>
                        <a:t>▶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climbing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fence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围栏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MS Mincho"/>
                          <a:cs typeface="MS Mincho"/>
                        </a:rPr>
                        <a:t>▶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alone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MS Mincho"/>
                          <a:cs typeface="MS Mincho"/>
                        </a:rPr>
                        <a:t>▶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allowed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area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booked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24" marR="24524" marT="13430" marB="1343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818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2417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664741"/>
            <a:ext cx="108331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consider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completely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experience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decisions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situations.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language.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569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transportation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08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355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society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shaping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challenge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risk.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7060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758746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science and technology bring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strongest point of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fast can China’s 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train 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can students learn at their own speed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4051">
            <a:extLst>
              <a:ext uri="{FF2B5EF4-FFF2-40B4-BE49-F238E27FC236}">
                <a16:creationId xmlns:a16="http://schemas.microsoft.com/office/drawing/2014/main" id="{FEB3338D-120A-1603-B0FC-81ADA6A30760}"/>
              </a:ext>
            </a:extLst>
          </p:cNvPr>
          <p:cNvSpPr/>
          <p:nvPr/>
        </p:nvSpPr>
        <p:spPr>
          <a:xfrm>
            <a:off x="678434" y="5927138"/>
            <a:ext cx="1042365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Because of the online lessons and online learning.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5" name="A_a3e27">
            <a:extLst>
              <a:ext uri="{FF2B5EF4-FFF2-40B4-BE49-F238E27FC236}">
                <a16:creationId xmlns:a16="http://schemas.microsoft.com/office/drawing/2014/main" id="{6760C3E8-C982-8B34-726E-262FE07C5807}"/>
              </a:ext>
            </a:extLst>
          </p:cNvPr>
          <p:cNvSpPr/>
          <p:nvPr/>
        </p:nvSpPr>
        <p:spPr>
          <a:xfrm>
            <a:off x="678434" y="4659170"/>
            <a:ext cx="864063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 top speed of 500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kilometres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an hour.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4" name="A_28466">
            <a:extLst>
              <a:ext uri="{FF2B5EF4-FFF2-40B4-BE49-F238E27FC236}">
                <a16:creationId xmlns:a16="http://schemas.microsoft.com/office/drawing/2014/main" id="{1C9D6F7A-39BA-0284-E2BE-C152008ACA5A}"/>
              </a:ext>
            </a:extLst>
          </p:cNvPr>
          <p:cNvSpPr/>
          <p:nvPr/>
        </p:nvSpPr>
        <p:spPr>
          <a:xfrm>
            <a:off x="678434" y="3391202"/>
            <a:ext cx="95410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ability to understand natural language.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10f68">
            <a:extLst>
              <a:ext uri="{FF2B5EF4-FFF2-40B4-BE49-F238E27FC236}">
                <a16:creationId xmlns:a16="http://schemas.microsoft.com/office/drawing/2014/main" id="{89493B73-F79E-69E8-39EF-41B9E6C6F252}"/>
              </a:ext>
            </a:extLst>
          </p:cNvPr>
          <p:cNvSpPr/>
          <p:nvPr/>
        </p:nvSpPr>
        <p:spPr>
          <a:xfrm>
            <a:off x="678434" y="2123234"/>
            <a:ext cx="658088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Great changes in our lives.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336965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science and technology change your life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an example.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CAA811-5EA0-D71C-917E-909B09495F51}"/>
              </a:ext>
            </a:extLst>
          </p:cNvPr>
          <p:cNvSpPr txBox="1">
            <a:spLocks/>
          </p:cNvSpPr>
          <p:nvPr/>
        </p:nvSpPr>
        <p:spPr>
          <a:xfrm>
            <a:off x="564322" y="2322443"/>
            <a:ext cx="10833100" cy="1485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710461"/>
            <a:ext cx="108331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happily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635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constantly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4409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513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84474255"/>
              </p:ext>
            </p:extLst>
          </p:nvPr>
        </p:nvGraphicFramePr>
        <p:xfrm>
          <a:off x="591566" y="997555"/>
          <a:ext cx="10807700" cy="4634577"/>
        </p:xfrm>
        <a:graphic>
          <a:graphicData uri="http://schemas.openxmlformats.org/drawingml/2006/table">
            <a:tbl>
              <a:tblPr firstRow="1" firstCol="1" bandRow="1"/>
              <a:tblGrid>
                <a:gridCol w="5425186">
                  <a:extLst>
                    <a:ext uri="{9D8B030D-6E8A-4147-A177-3AD203B41FA5}">
                      <a16:colId xmlns:a16="http://schemas.microsoft.com/office/drawing/2014/main" val="1535325382"/>
                    </a:ext>
                  </a:extLst>
                </a:gridCol>
                <a:gridCol w="5382514">
                  <a:extLst>
                    <a:ext uri="{9D8B030D-6E8A-4147-A177-3AD203B41FA5}">
                      <a16:colId xmlns:a16="http://schemas.microsoft.com/office/drawing/2014/main" val="1362021643"/>
                    </a:ext>
                  </a:extLst>
                </a:gridCol>
              </a:tblGrid>
              <a:tr h="3144677">
                <a:tc gridSpan="2">
                  <a:txBody>
                    <a:bodyPr/>
                    <a:lstStyle/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Cambria Math" panose="02040503050406030204" pitchFamily="18" charset="0"/>
                          <a:ea typeface="MS Mincho"/>
                          <a:cs typeface="MS Mincho"/>
                        </a:rPr>
                        <a:t>▶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Owners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pick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waste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垃圾箱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provided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Opening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Summer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pm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2788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Winter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pm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24" marR="24524" marT="13430" marB="1343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3200" dirty="0"/>
                    </a:p>
                  </a:txBody>
                  <a:tcPr marL="84084" marR="84084" marT="42042" marB="4204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818923"/>
                  </a:ext>
                </a:extLst>
              </a:tr>
              <a:tr h="6434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+44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077077670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××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Monday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Sunday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39" marR="5839" marT="13430" marB="1343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info@iandogpark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Email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anytime.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39" marR="5839" marT="13430" marB="1343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256225"/>
                  </a:ext>
                </a:extLst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41122" y="657975"/>
            <a:ext cx="11482070" cy="58539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Welcome to the park！ 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abilities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tolerance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53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721722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learn how to get on well with people at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most important thing to learn to get along with your classmates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tolerance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03d8">
            <a:extLst>
              <a:ext uri="{FF2B5EF4-FFF2-40B4-BE49-F238E27FC236}">
                <a16:creationId xmlns:a16="http://schemas.microsoft.com/office/drawing/2014/main" id="{3F8F4878-D912-2136-B46E-856E54780130}"/>
              </a:ext>
            </a:extLst>
          </p:cNvPr>
          <p:cNvSpPr/>
          <p:nvPr/>
        </p:nvSpPr>
        <p:spPr>
          <a:xfrm>
            <a:off x="660146" y="5890114"/>
            <a:ext cx="506482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differences in others.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5" name="A_37ee0">
            <a:extLst>
              <a:ext uri="{FF2B5EF4-FFF2-40B4-BE49-F238E27FC236}">
                <a16:creationId xmlns:a16="http://schemas.microsoft.com/office/drawing/2014/main" id="{19BA6AEC-6E59-BE81-8DF6-A983C222881C}"/>
              </a:ext>
            </a:extLst>
          </p:cNvPr>
          <p:cNvSpPr/>
          <p:nvPr/>
        </p:nvSpPr>
        <p:spPr>
          <a:xfrm>
            <a:off x="660146" y="5256130"/>
            <a:ext cx="985088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Tolerance is the ability to realise and respect the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b07aa">
            <a:extLst>
              <a:ext uri="{FF2B5EF4-FFF2-40B4-BE49-F238E27FC236}">
                <a16:creationId xmlns:a16="http://schemas.microsoft.com/office/drawing/2014/main" id="{471BC918-A59D-2BF5-28E8-4BCB297A1F7C}"/>
              </a:ext>
            </a:extLst>
          </p:cNvPr>
          <p:cNvSpPr/>
          <p:nvPr/>
        </p:nvSpPr>
        <p:spPr>
          <a:xfrm>
            <a:off x="660146" y="3988162"/>
            <a:ext cx="101061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 most important thing to learn is tolerance.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c7f16">
            <a:extLst>
              <a:ext uri="{FF2B5EF4-FFF2-40B4-BE49-F238E27FC236}">
                <a16:creationId xmlns:a16="http://schemas.microsoft.com/office/drawing/2014/main" id="{7ED324F2-D202-7B7A-CEA9-3C6EDDAACE8E}"/>
              </a:ext>
            </a:extLst>
          </p:cNvPr>
          <p:cNvSpPr/>
          <p:nvPr/>
        </p:nvSpPr>
        <p:spPr>
          <a:xfrm>
            <a:off x="660146" y="2086210"/>
            <a:ext cx="399688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Yes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 can.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69291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1213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is it important to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tolerance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passage mainly about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/>
          </a:p>
        </p:txBody>
      </p:sp>
      <p:sp>
        <p:nvSpPr>
          <p:cNvPr id="4" name="A_53c2e">
            <a:extLst>
              <a:ext uri="{FF2B5EF4-FFF2-40B4-BE49-F238E27FC236}">
                <a16:creationId xmlns:a16="http://schemas.microsoft.com/office/drawing/2014/main" id="{3BC2F2AE-2DFA-2302-206E-50267C50C29B}"/>
              </a:ext>
            </a:extLst>
          </p:cNvPr>
          <p:cNvSpPr/>
          <p:nvPr/>
        </p:nvSpPr>
        <p:spPr>
          <a:xfrm>
            <a:off x="669290" y="2869685"/>
            <a:ext cx="8456868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How to treat people different from us.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 </a:t>
            </a:r>
          </a:p>
        </p:txBody>
      </p:sp>
      <p:sp>
        <p:nvSpPr>
          <p:cNvPr id="3" name="A_6c121">
            <a:extLst>
              <a:ext uri="{FF2B5EF4-FFF2-40B4-BE49-F238E27FC236}">
                <a16:creationId xmlns:a16="http://schemas.microsoft.com/office/drawing/2014/main" id="{722F6AF4-FCF9-C29D-35BF-494CA46A82F3}"/>
              </a:ext>
            </a:extLst>
          </p:cNvPr>
          <p:cNvSpPr/>
          <p:nvPr/>
        </p:nvSpPr>
        <p:spPr>
          <a:xfrm>
            <a:off x="669290" y="1601717"/>
            <a:ext cx="9291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Because it will make everyone’s life easier.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195893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dogs allowed to do in Ian Dog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Staying with owners.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Climbing over the fence.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Digging on the ground.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Running around freely.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long is the park open every day in winter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12 hours.	B. 11 hours.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10 hours.	D. 9 hours.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9b50">
            <a:extLst>
              <a:ext uri="{FF2B5EF4-FFF2-40B4-BE49-F238E27FC236}">
                <a16:creationId xmlns:a16="http://schemas.microsoft.com/office/drawing/2014/main" id="{7D769077-AFDB-74AA-B0DF-C5ED1FD84EB2}"/>
              </a:ext>
            </a:extLst>
          </p:cNvPr>
          <p:cNvSpPr/>
          <p:nvPr/>
        </p:nvSpPr>
        <p:spPr>
          <a:xfrm>
            <a:off x="804228" y="43062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6e672">
            <a:extLst>
              <a:ext uri="{FF2B5EF4-FFF2-40B4-BE49-F238E27FC236}">
                <a16:creationId xmlns:a16="http://schemas.microsoft.com/office/drawing/2014/main" id="{DF75A69D-301F-1850-C8F9-5C5F2447FB7F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can people ask for more information about the park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to the park at 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in the evening.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Send an email to them at the weekend.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Call them at 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in the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Post the question on the website.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fc36">
            <a:extLst>
              <a:ext uri="{FF2B5EF4-FFF2-40B4-BE49-F238E27FC236}">
                <a16:creationId xmlns:a16="http://schemas.microsoft.com/office/drawing/2014/main" id="{5B6B6AB8-FD34-951B-8DCA-615FCE56140A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385522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discount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折扣标签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3730" y="412211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数字价签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shelves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period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Wasteless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Israeli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business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organization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Europe.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expiring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shelves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supermarkets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products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BBC.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28A2495-4F44-4BAD-97B2-7D67D779B90B}" vid="{0D89D828-FE7F-4B16-A923-02E98B1AFA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kong</Template>
  <TotalTime>28</TotalTime>
  <Words>2854</Words>
  <Application>Microsoft Office PowerPoint</Application>
  <PresentationFormat>宽屏</PresentationFormat>
  <Paragraphs>204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9" baseType="lpstr">
      <vt:lpstr>等线</vt:lpstr>
      <vt:lpstr>Arial</vt:lpstr>
      <vt:lpstr>Calibri</vt:lpstr>
      <vt:lpstr>Cambria Math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5</cp:revision>
  <dcterms:created xsi:type="dcterms:W3CDTF">2025-08-30T08:59:24Z</dcterms:created>
  <dcterms:modified xsi:type="dcterms:W3CDTF">2025-09-02T05:18:03Z</dcterms:modified>
</cp:coreProperties>
</file>