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79" r:id="rId11"/>
    <p:sldId id="880" r:id="rId12"/>
    <p:sldId id="881" r:id="rId13"/>
    <p:sldId id="882" r:id="rId14"/>
    <p:sldId id="883" r:id="rId15"/>
    <p:sldId id="884" r:id="rId16"/>
    <p:sldId id="885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FCC3A4E-94C4-F96D-5BF7-713AD3A2A6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43859"/>
            <a:ext cx="11266744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friends	B. machines	C. robots		D. cars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rest		B. space		C. work		D. school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b5fd"/>
          <p:cNvSpPr/>
          <p:nvPr/>
        </p:nvSpPr>
        <p:spPr>
          <a:xfrm>
            <a:off x="804228" y="437436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0394D9-8674-D62B-BE7D-8CDE7B5FB49E}"/>
              </a:ext>
            </a:extLst>
          </p:cNvPr>
          <p:cNvSpPr txBox="1">
            <a:spLocks noChangeAspect="1"/>
          </p:cNvSpPr>
          <p:nvPr/>
        </p:nvSpPr>
        <p:spPr>
          <a:xfrm>
            <a:off x="462628" y="1475773"/>
            <a:ext cx="11266744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human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machines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cleaning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shopping.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4f7b"/>
          <p:cNvSpPr/>
          <p:nvPr/>
        </p:nvSpPr>
        <p:spPr>
          <a:xfrm>
            <a:off x="804228" y="374037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9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F78847A-875B-0390-D98E-27E48F4B1CA7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4085567"/>
            <a:ext cx="11605955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worker 	B. friend		C. photo		D. teacher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exams	B. lessons		C. exercise 	D. fun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politely	B. probably 	C. hardly 		D. never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6424"/>
          <p:cNvSpPr/>
          <p:nvPr/>
        </p:nvSpPr>
        <p:spPr>
          <a:xfrm>
            <a:off x="435518" y="545005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4" name="A_c14a7"/>
          <p:cNvSpPr/>
          <p:nvPr/>
        </p:nvSpPr>
        <p:spPr>
          <a:xfrm>
            <a:off x="435518" y="4816071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520EF6-B88B-EE63-208B-A5D2D5E0D8FD}"/>
              </a:ext>
            </a:extLst>
          </p:cNvPr>
          <p:cNvSpPr txBox="1">
            <a:spLocks noChangeAspect="1"/>
          </p:cNvSpPr>
          <p:nvPr/>
        </p:nvSpPr>
        <p:spPr>
          <a:xfrm>
            <a:off x="192754" y="686869"/>
            <a:ext cx="11605956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more.Instead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weekends.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television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10a88"/>
          <p:cNvSpPr/>
          <p:nvPr/>
        </p:nvSpPr>
        <p:spPr>
          <a:xfrm>
            <a:off x="435518" y="418208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85CF057-164A-50CF-76DF-B6A1EC19DBA0}"/>
              </a:ext>
            </a:extLst>
          </p:cNvPr>
          <p:cNvSpPr txBox="1">
            <a:spLocks noChangeAspect="1"/>
          </p:cNvSpPr>
          <p:nvPr/>
        </p:nvSpPr>
        <p:spPr>
          <a:xfrm>
            <a:off x="649952" y="3928508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drive	B. race	 C. retire	D. travel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amazing			B. boring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 expensive			D. casual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Art	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Ocean	C. Space	D. Field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26be"/>
          <p:cNvSpPr/>
          <p:nvPr/>
        </p:nvSpPr>
        <p:spPr>
          <a:xfrm>
            <a:off x="774730" y="592698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4" name="A_3eaae"/>
          <p:cNvSpPr/>
          <p:nvPr/>
        </p:nvSpPr>
        <p:spPr>
          <a:xfrm>
            <a:off x="774730" y="465901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D34A02-EA3F-A4EA-F54C-F6402B749118}"/>
              </a:ext>
            </a:extLst>
          </p:cNvPr>
          <p:cNvSpPr txBox="1">
            <a:spLocks noChangeAspect="1"/>
          </p:cNvSpPr>
          <p:nvPr/>
        </p:nvSpPr>
        <p:spPr>
          <a:xfrm>
            <a:off x="649952" y="694033"/>
            <a:ext cx="11163505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electric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rockets.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travel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popular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holiday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2" name="A_eb4b4"/>
          <p:cNvSpPr/>
          <p:nvPr/>
        </p:nvSpPr>
        <p:spPr>
          <a:xfrm>
            <a:off x="774730" y="4025028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7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8D4E2F-F1D3-7944-872F-9D47728422D0}"/>
              </a:ext>
            </a:extLst>
          </p:cNvPr>
          <p:cNvSpPr txBox="1">
            <a:spLocks noChangeAspect="1"/>
          </p:cNvSpPr>
          <p:nvPr/>
        </p:nvSpPr>
        <p:spPr>
          <a:xfrm>
            <a:off x="403634" y="576592"/>
            <a:ext cx="11384732" cy="6043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boarding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寄宿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uniform.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suit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discussing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problems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evening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50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B5DADA-2625-3DF1-BCFF-B367B1DE2059}"/>
              </a:ext>
            </a:extLst>
          </p:cNvPr>
          <p:cNvSpPr txBox="1">
            <a:spLocks noChangeAspect="1"/>
          </p:cNvSpPr>
          <p:nvPr/>
        </p:nvSpPr>
        <p:spPr>
          <a:xfrm>
            <a:off x="477376" y="849287"/>
            <a:ext cx="11237247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clubs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tennis.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soccer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creator.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code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programs.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Boarding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9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2C7C4A-F7B5-0FC2-8B93-08D901D879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the students in the UK spend their morning doing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Doing their homework quietly.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Making small computer programs.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Reading books aloud in the classroom.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Talking about problems with the teachers.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6e68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6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DE81A10-CF61-B0E1-BEFC-2FA104F49C7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072185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infer from the passage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writer’s school life is bad.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writer likes his school in the UK.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school has a lot of new windows.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They have Chinese classes every week.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F74673-22EC-9EC0-3DEA-128DED3D7DB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13636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mainly talked about in Paragraph 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Activities.	B. Classes.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Clubs.		D. Programs.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8158"/>
          <p:cNvSpPr/>
          <p:nvPr/>
        </p:nvSpPr>
        <p:spPr>
          <a:xfrm>
            <a:off x="804228" y="316870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de24b"/>
          <p:cNvSpPr/>
          <p:nvPr/>
        </p:nvSpPr>
        <p:spPr>
          <a:xfrm>
            <a:off x="804228" y="1210156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5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93E9A8E-F592-2FDD-1B29-F48657EE93F2}"/>
              </a:ext>
            </a:extLst>
          </p:cNvPr>
          <p:cNvSpPr txBox="1">
            <a:spLocks noChangeAspect="1"/>
          </p:cNvSpPr>
          <p:nvPr/>
        </p:nvSpPr>
        <p:spPr>
          <a:xfrm>
            <a:off x="458225" y="1207692"/>
            <a:ext cx="1129624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Chinese people have been using traditional Chinese medicine for </a:t>
            </a:r>
            <a:endParaRPr lang="en-US" altLang="zh-CN" sz="30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are many kinds of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钱包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our shop. Please take a look.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seldom pay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现金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They usually use their phones.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very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方便的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for people to buy things online nowadays.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18f2"/>
          <p:cNvSpPr/>
          <p:nvPr/>
        </p:nvSpPr>
        <p:spPr>
          <a:xfrm>
            <a:off x="2268928" y="5464732"/>
            <a:ext cx="30306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convenient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14aa8"/>
          <p:cNvSpPr/>
          <p:nvPr/>
        </p:nvSpPr>
        <p:spPr>
          <a:xfrm>
            <a:off x="6342453" y="4276012"/>
            <a:ext cx="1992376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cash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80f0"/>
          <p:cNvSpPr/>
          <p:nvPr/>
        </p:nvSpPr>
        <p:spPr>
          <a:xfrm>
            <a:off x="4815849" y="3087292"/>
            <a:ext cx="23956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wallets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c2625"/>
          <p:cNvSpPr/>
          <p:nvPr/>
        </p:nvSpPr>
        <p:spPr>
          <a:xfrm>
            <a:off x="448065" y="2492932"/>
            <a:ext cx="2755964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centuries</a:t>
            </a:r>
            <a:r>
              <a:rPr lang="zh-CN" altLang="zh-CN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8A2AC8-5B27-77C4-E99F-FBA3D0856DD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did Judy do with her old clothes last week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didn’t throw them away.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made some useful things from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Certainly	B. Moreover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Instead		D. However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f1ff"/>
          <p:cNvSpPr/>
          <p:nvPr/>
        </p:nvSpPr>
        <p:spPr>
          <a:xfrm>
            <a:off x="804228" y="241046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47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43EB43-5CC2-37BA-BEDC-44883EF3952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19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little girl was ______ scared ______ she couldn’t move when she saw the big dog.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			B. too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enough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			D. such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room is ______ good condition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a few scratches(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刮痕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______ the door.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except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		B.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beside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except for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besides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221c"/>
          <p:cNvSpPr/>
          <p:nvPr/>
        </p:nvSpPr>
        <p:spPr>
          <a:xfrm>
            <a:off x="804228" y="348440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35364"/>
          <p:cNvSpPr/>
          <p:nvPr/>
        </p:nvSpPr>
        <p:spPr>
          <a:xfrm>
            <a:off x="804228" y="948468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7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D0A68D-2E96-C4C1-22A6-B4E130A951D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all look forward to ______ a happy and healthy life.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lead		B. leading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lead		D. led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8f66"/>
          <p:cNvSpPr/>
          <p:nvPr/>
        </p:nvSpPr>
        <p:spPr>
          <a:xfrm>
            <a:off x="804228" y="241665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87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B47E95-7CEA-C989-9B01-12D3C07FA5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因为糟糕的天气，我们决定待在家里。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 the bad weather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home.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我非常喜欢我的新车，不过这辆车贵极了。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really like my new car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it cost 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d012"/>
          <p:cNvSpPr/>
          <p:nvPr/>
        </p:nvSpPr>
        <p:spPr>
          <a:xfrm>
            <a:off x="669290" y="5262960"/>
            <a:ext cx="44942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be6a4"/>
          <p:cNvSpPr/>
          <p:nvPr/>
        </p:nvSpPr>
        <p:spPr>
          <a:xfrm>
            <a:off x="7707249" y="4628976"/>
            <a:ext cx="2975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arm</a:t>
            </a:r>
            <a:endParaRPr lang="zh-CN" altLang="en-US"/>
          </a:p>
        </p:txBody>
      </p:sp>
      <p:sp>
        <p:nvSpPr>
          <p:cNvPr id="2" name="A_aaf5b"/>
          <p:cNvSpPr/>
          <p:nvPr/>
        </p:nvSpPr>
        <p:spPr>
          <a:xfrm>
            <a:off x="6497003" y="2727024"/>
            <a:ext cx="51022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2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C956C7F-8C47-5FF4-22F6-C2FDE16D3AA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但我花了好久才找到一辆自行车！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find a bike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不要放弃你们的梦想。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your dream.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5b11"/>
          <p:cNvSpPr/>
          <p:nvPr/>
        </p:nvSpPr>
        <p:spPr>
          <a:xfrm>
            <a:off x="1763078" y="4321271"/>
            <a:ext cx="48213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07c4"/>
          <p:cNvSpPr/>
          <p:nvPr/>
        </p:nvSpPr>
        <p:spPr>
          <a:xfrm>
            <a:off x="1751965" y="3053303"/>
            <a:ext cx="435832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forever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CD8BE51-9583-CCE5-90CB-A6184C3D6C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685874"/>
            <a:ext cx="10833100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energy	B. control		C. light	D. beauty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teach	B. tell		C. make	D. hold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59cc5"/>
          <p:cNvSpPr/>
          <p:nvPr/>
        </p:nvSpPr>
        <p:spPr>
          <a:xfrm>
            <a:off x="804228" y="5416378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8A3CF5-7EF7-744B-EDB4-C31FBEB81BE5}"/>
              </a:ext>
            </a:extLst>
          </p:cNvPr>
          <p:cNvSpPr txBox="1">
            <a:spLocks noChangeAspect="1"/>
          </p:cNvSpPr>
          <p:nvPr/>
        </p:nvSpPr>
        <p:spPr>
          <a:xfrm>
            <a:off x="576211" y="1452296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opinion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future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efficient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Fridges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optimum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最适宜的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temperatures.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9f46"/>
          <p:cNvSpPr/>
          <p:nvPr/>
        </p:nvSpPr>
        <p:spPr>
          <a:xfrm>
            <a:off x="804228" y="4782394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56</TotalTime>
  <Words>1282</Words>
  <Application>Microsoft Office PowerPoint</Application>
  <PresentationFormat>宽屏</PresentationFormat>
  <Paragraphs>101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2025-08-30T16:22:11Z</dcterms:modified>
</cp:coreProperties>
</file>