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80" r:id="rId10"/>
    <p:sldId id="881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46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Starting out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7065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I know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but I feel tired. Do you have any rules at home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mum also makes lots of rules for 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like getting up early and going to bed early. But I can relax at the weekend. How about going out this weekend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Sounds great. Is there a sports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centre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near 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OK. See you then.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ae51d">
            <a:extLst>
              <a:ext uri="{FF2B5EF4-FFF2-40B4-BE49-F238E27FC236}">
                <a16:creationId xmlns:a16="http://schemas.microsoft.com/office/drawing/2014/main" id="{03362ADA-935B-7020-6CEC-3994B5AFB377}"/>
              </a:ext>
            </a:extLst>
          </p:cNvPr>
          <p:cNvSpPr/>
          <p:nvPr/>
        </p:nvSpPr>
        <p:spPr>
          <a:xfrm>
            <a:off x="2531618" y="4947489"/>
            <a:ext cx="1843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3" name="A_1be49">
            <a:extLst>
              <a:ext uri="{FF2B5EF4-FFF2-40B4-BE49-F238E27FC236}">
                <a16:creationId xmlns:a16="http://schemas.microsoft.com/office/drawing/2014/main" id="{12B6EC99-D89B-1E79-F44B-DB1129D4022A}"/>
              </a:ext>
            </a:extLst>
          </p:cNvPr>
          <p:cNvSpPr/>
          <p:nvPr/>
        </p:nvSpPr>
        <p:spPr>
          <a:xfrm>
            <a:off x="1755140" y="2411553"/>
            <a:ext cx="1719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BF1EC90-DA84-4943-8DDA-128C80791B40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Starting out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Play by the rules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？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60578" y="4023786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There’s some water on the floor. Walk slowly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you may slip and fall.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mustn’t play with fire or cook food here. It may cause fire.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2e244">
            <a:extLst>
              <a:ext uri="{FF2B5EF4-FFF2-40B4-BE49-F238E27FC236}">
                <a16:creationId xmlns:a16="http://schemas.microsoft.com/office/drawing/2014/main" id="{661799CD-C9AE-64B7-1EB0-63753B0B8927}"/>
              </a:ext>
            </a:extLst>
          </p:cNvPr>
          <p:cNvSpPr/>
          <p:nvPr/>
        </p:nvSpPr>
        <p:spPr>
          <a:xfrm>
            <a:off x="685356" y="5388274"/>
            <a:ext cx="1366520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57709" y="3657532"/>
            <a:ext cx="6524350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            B           C            D           E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b4b0">
            <a:extLst>
              <a:ext uri="{FF2B5EF4-FFF2-40B4-BE49-F238E27FC236}">
                <a16:creationId xmlns:a16="http://schemas.microsoft.com/office/drawing/2014/main" id="{B931C779-E118-9E4E-B0DE-8F445D1C7E2D}"/>
              </a:ext>
            </a:extLst>
          </p:cNvPr>
          <p:cNvSpPr/>
          <p:nvPr/>
        </p:nvSpPr>
        <p:spPr>
          <a:xfrm>
            <a:off x="685356" y="412030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42874" y="107617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［人身安全］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以下是日常生活中常见的一些安全标志，请匹配其正确的意义。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7061" y="2376297"/>
            <a:ext cx="73247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shows the way out of the building. Go in this way in case of fire.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climb up. You may fall down and hurt your legs or arms.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one can swim here. Please stay away from the water.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8637">
            <a:extLst>
              <a:ext uri="{FF2B5EF4-FFF2-40B4-BE49-F238E27FC236}">
                <a16:creationId xmlns:a16="http://schemas.microsoft.com/office/drawing/2014/main" id="{2E26DA10-E0EB-785A-E01E-8C4E6EEA50F6}"/>
              </a:ext>
            </a:extLst>
          </p:cNvPr>
          <p:cNvSpPr/>
          <p:nvPr/>
        </p:nvSpPr>
        <p:spPr>
          <a:xfrm>
            <a:off x="804228" y="431241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2a35d">
            <a:extLst>
              <a:ext uri="{FF2B5EF4-FFF2-40B4-BE49-F238E27FC236}">
                <a16:creationId xmlns:a16="http://schemas.microsoft.com/office/drawing/2014/main" id="{7A3E4CEF-4106-4DBC-2CB8-5513DE564C97}"/>
              </a:ext>
            </a:extLst>
          </p:cNvPr>
          <p:cNvSpPr/>
          <p:nvPr/>
        </p:nvSpPr>
        <p:spPr>
          <a:xfrm>
            <a:off x="804228" y="304445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0b5ae">
            <a:extLst>
              <a:ext uri="{FF2B5EF4-FFF2-40B4-BE49-F238E27FC236}">
                <a16:creationId xmlns:a16="http://schemas.microsoft.com/office/drawing/2014/main" id="{A3D8C7D0-9B0E-29E1-33A1-9BC7984B3C6B}"/>
              </a:ext>
            </a:extLst>
          </p:cNvPr>
          <p:cNvSpPr/>
          <p:nvPr/>
        </p:nvSpPr>
        <p:spPr>
          <a:xfrm>
            <a:off x="1109028" y="1776483"/>
            <a:ext cx="1084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1673"/>
            <a:ext cx="10807700" cy="4508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You’ve made a great progress in writing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can you achieve 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 does help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make it a ______ to read aloud every morning.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way	B. hobby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rule	D. life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b228">
            <a:extLst>
              <a:ext uri="{FF2B5EF4-FFF2-40B4-BE49-F238E27FC236}">
                <a16:creationId xmlns:a16="http://schemas.microsoft.com/office/drawing/2014/main" id="{AEC89489-5662-0A7B-17AF-E4860205D954}"/>
              </a:ext>
            </a:extLst>
          </p:cNvPr>
          <p:cNvSpPr/>
          <p:nvPr/>
        </p:nvSpPr>
        <p:spPr>
          <a:xfrm>
            <a:off x="816928" y="203217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7738" y="728653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we go to places like libraries or museums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must ______ the rules.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forget	         B. follow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describe	D. talk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I eat some ice cream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Mum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honey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 sugar for this week. It’s the doctor’s 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know.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help	         B. lesson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order	         D. message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9055">
            <a:extLst>
              <a:ext uri="{FF2B5EF4-FFF2-40B4-BE49-F238E27FC236}">
                <a16:creationId xmlns:a16="http://schemas.microsoft.com/office/drawing/2014/main" id="{3E098ACC-E2C3-000A-70DD-CBDE0CD9FB8A}"/>
              </a:ext>
            </a:extLst>
          </p:cNvPr>
          <p:cNvSpPr/>
          <p:nvPr/>
        </p:nvSpPr>
        <p:spPr>
          <a:xfrm>
            <a:off x="822516" y="336110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0de2e">
            <a:extLst>
              <a:ext uri="{FF2B5EF4-FFF2-40B4-BE49-F238E27FC236}">
                <a16:creationId xmlns:a16="http://schemas.microsoft.com/office/drawing/2014/main" id="{9959FCB3-D62A-AC47-29DB-2067F95EA303}"/>
              </a:ext>
            </a:extLst>
          </p:cNvPr>
          <p:cNvSpPr/>
          <p:nvPr/>
        </p:nvSpPr>
        <p:spPr>
          <a:xfrm>
            <a:off x="822516" y="82517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shall I watch TV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all the homework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 done	B. has been done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 done	         D. will be done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efb6">
            <a:extLst>
              <a:ext uri="{FF2B5EF4-FFF2-40B4-BE49-F238E27FC236}">
                <a16:creationId xmlns:a16="http://schemas.microsoft.com/office/drawing/2014/main" id="{9EA60832-56C3-D26C-5DBE-68C1DE97E8C2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88594" y="1841830"/>
            <a:ext cx="10833100" cy="45139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That’s for sure.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have to finish a reading report today.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are the rules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think they are good for 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What do you think of the rules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I must wear uniforms at school.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Let’s go to the sports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Saturday morning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2602" y="1179525"/>
            <a:ext cx="10833100" cy="717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人际沟通］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3730" y="621395"/>
            <a:ext cx="10833100" cy="57850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Hello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Danny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 you know the talk show in the library at 6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00 pm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Yeah. But I’m afraid I can’t go there.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can’t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either. I must go home right after school. I have too many rules at home.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can’t watch TV. I also have to read English for twenty minutes every day.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It’s strict. But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c049a">
            <a:extLst>
              <a:ext uri="{FF2B5EF4-FFF2-40B4-BE49-F238E27FC236}">
                <a16:creationId xmlns:a16="http://schemas.microsoft.com/office/drawing/2014/main" id="{A347A940-D3F8-5CDA-9D23-9F781BE4E6CC}"/>
              </a:ext>
            </a:extLst>
          </p:cNvPr>
          <p:cNvSpPr/>
          <p:nvPr/>
        </p:nvSpPr>
        <p:spPr>
          <a:xfrm>
            <a:off x="4223195" y="5789787"/>
            <a:ext cx="1820926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4" name="A_74375">
            <a:extLst>
              <a:ext uri="{FF2B5EF4-FFF2-40B4-BE49-F238E27FC236}">
                <a16:creationId xmlns:a16="http://schemas.microsoft.com/office/drawing/2014/main" id="{FBC16EB3-2999-0BBE-FEE3-21C89AD20C3F}"/>
              </a:ext>
            </a:extLst>
          </p:cNvPr>
          <p:cNvSpPr/>
          <p:nvPr/>
        </p:nvSpPr>
        <p:spPr>
          <a:xfrm>
            <a:off x="1709420" y="3887835"/>
            <a:ext cx="1820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3" name="A_97b13">
            <a:extLst>
              <a:ext uri="{FF2B5EF4-FFF2-40B4-BE49-F238E27FC236}">
                <a16:creationId xmlns:a16="http://schemas.microsoft.com/office/drawing/2014/main" id="{64F9C8A7-1D47-3FE6-B210-7BF40E3C9C71}"/>
              </a:ext>
            </a:extLst>
          </p:cNvPr>
          <p:cNvSpPr/>
          <p:nvPr/>
        </p:nvSpPr>
        <p:spPr>
          <a:xfrm>
            <a:off x="8233220" y="1985883"/>
            <a:ext cx="16971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3DD8034E-CD24-478D-9785-2C75CBAF75C8}" vid="{0D681AEF-D9F8-4C1A-92C6-DC274C7E755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5555555</Template>
  <TotalTime>36</TotalTime>
  <Words>650</Words>
  <Application>Microsoft Office PowerPoint</Application>
  <PresentationFormat>宽屏</PresentationFormat>
  <Paragraphs>66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2025-08-30T07:20:34Z</dcterms:created>
  <dcterms:modified xsi:type="dcterms:W3CDTF">2025-09-02T05:10:19Z</dcterms:modified>
</cp:coreProperties>
</file>