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ideas(Grammar)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ideas(Grammar)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Getting along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5424A0B-E272-0432-B002-FAAC49016B5B}"/>
              </a:ext>
            </a:extLst>
          </p:cNvPr>
          <p:cNvSpPr txBox="1">
            <a:spLocks noChangeAspect="1"/>
          </p:cNvSpPr>
          <p:nvPr/>
        </p:nvSpPr>
        <p:spPr>
          <a:xfrm>
            <a:off x="364818" y="711989"/>
            <a:ext cx="11827182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 Wang has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(teach) us English for two years.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has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(change) a lot since he joined the acting club.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have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(be) good friends since we met at school.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 has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(depend) on himself since his parents 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(die) two years ago.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grandparents have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(live) in this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neighbourhood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twenty years.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28d47"/>
          <p:cNvSpPr/>
          <p:nvPr/>
        </p:nvSpPr>
        <p:spPr>
          <a:xfrm>
            <a:off x="4704980" y="5246397"/>
            <a:ext cx="21590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5848e"/>
          <p:cNvSpPr/>
          <p:nvPr/>
        </p:nvSpPr>
        <p:spPr>
          <a:xfrm>
            <a:off x="354658" y="4612413"/>
            <a:ext cx="20685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e4e35"/>
          <p:cNvSpPr/>
          <p:nvPr/>
        </p:nvSpPr>
        <p:spPr>
          <a:xfrm>
            <a:off x="2307283" y="3978429"/>
            <a:ext cx="29940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depended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1037a"/>
          <p:cNvSpPr/>
          <p:nvPr/>
        </p:nvSpPr>
        <p:spPr>
          <a:xfrm>
            <a:off x="2240418" y="3344445"/>
            <a:ext cx="21368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60dc3"/>
          <p:cNvSpPr/>
          <p:nvPr/>
        </p:nvSpPr>
        <p:spPr>
          <a:xfrm>
            <a:off x="1946921" y="2076477"/>
            <a:ext cx="27686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00d5b"/>
          <p:cNvSpPr/>
          <p:nvPr/>
        </p:nvSpPr>
        <p:spPr>
          <a:xfrm>
            <a:off x="3103002" y="1442493"/>
            <a:ext cx="24511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taught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9F0BDD-2DFB-0A18-8E12-63BF056C1EF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)Alex ______ tea culture since he came to China in 2010.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studies		B. studied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has studied	D. was studying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 people may think about the same thing ______. We had better do a survey to see people’s ideas.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quickly		B. differently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simply		D. easily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d2b2"/>
          <p:cNvSpPr/>
          <p:nvPr/>
        </p:nvSpPr>
        <p:spPr>
          <a:xfrm>
            <a:off x="804228" y="3986139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e1510"/>
          <p:cNvSpPr/>
          <p:nvPr/>
        </p:nvSpPr>
        <p:spPr>
          <a:xfrm>
            <a:off x="804228" y="1450203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34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BD26278-4428-3306-53E0-3E3734FFDEA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______ boy can write a lot of words.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five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	B. five years old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five year old		D. five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you seen Judy 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 I haven’t met her in these two months.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properly		B. simply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suddenly		D. recently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ca2a"/>
          <p:cNvSpPr/>
          <p:nvPr/>
        </p:nvSpPr>
        <p:spPr>
          <a:xfrm>
            <a:off x="804228" y="335834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A_b6c24"/>
          <p:cNvSpPr/>
          <p:nvPr/>
        </p:nvSpPr>
        <p:spPr>
          <a:xfrm>
            <a:off x="804228" y="1456395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0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C69504-4326-A20C-DE30-99950E2756C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计划买一台电脑，但是她的父母不同意。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computer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her parents didn’t agree.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我们可以把再也不用的旧东西赠送给那些需要的人。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old things that we no longer use to those people in need.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8777"/>
          <p:cNvSpPr/>
          <p:nvPr/>
        </p:nvSpPr>
        <p:spPr>
          <a:xfrm>
            <a:off x="2047050" y="4628976"/>
            <a:ext cx="39370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8be70"/>
          <p:cNvSpPr/>
          <p:nvPr/>
        </p:nvSpPr>
        <p:spPr>
          <a:xfrm>
            <a:off x="1696403" y="2727024"/>
            <a:ext cx="563251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planned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47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ECD8C4B-184B-75BC-7E7C-D33B961D21CB}"/>
              </a:ext>
            </a:extLst>
          </p:cNvPr>
          <p:cNvSpPr txBox="1">
            <a:spLocks noChangeAspect="1"/>
          </p:cNvSpPr>
          <p:nvPr/>
        </p:nvSpPr>
        <p:spPr>
          <a:xfrm>
            <a:off x="472973" y="630983"/>
            <a:ext cx="1151255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这位作家已经去世很多年了，他的很多作品仍然非常受欢迎。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writer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many years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works are still very popular.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我们需要建立大量自然公园去保护野生动物。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need to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plenty of natural parks to protect wild animals.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他已经离开家乡三年了。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his hometown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three years.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30148"/>
          <p:cNvSpPr/>
          <p:nvPr/>
        </p:nvSpPr>
        <p:spPr>
          <a:xfrm>
            <a:off x="9554997" y="5165391"/>
            <a:ext cx="1435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endParaRPr lang="zh-CN" altLang="en-US"/>
          </a:p>
        </p:txBody>
      </p:sp>
      <p:sp>
        <p:nvSpPr>
          <p:cNvPr id="6" name="A_68571"/>
          <p:cNvSpPr/>
          <p:nvPr/>
        </p:nvSpPr>
        <p:spPr>
          <a:xfrm>
            <a:off x="1061301" y="5165391"/>
            <a:ext cx="554520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34a9e"/>
          <p:cNvSpPr/>
          <p:nvPr/>
        </p:nvSpPr>
        <p:spPr>
          <a:xfrm>
            <a:off x="2483510" y="3263439"/>
            <a:ext cx="3259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a9340"/>
          <p:cNvSpPr/>
          <p:nvPr/>
        </p:nvSpPr>
        <p:spPr>
          <a:xfrm>
            <a:off x="462813" y="1995471"/>
            <a:ext cx="36417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baef7"/>
          <p:cNvSpPr/>
          <p:nvPr/>
        </p:nvSpPr>
        <p:spPr>
          <a:xfrm>
            <a:off x="2420772" y="1361487"/>
            <a:ext cx="54769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93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727E418-7227-BF78-6625-6418996EBDF2}"/>
              </a:ext>
            </a:extLst>
          </p:cNvPr>
          <p:cNvSpPr txBox="1">
            <a:spLocks noChangeAspect="1"/>
          </p:cNvSpPr>
          <p:nvPr/>
        </p:nvSpPr>
        <p:spPr>
          <a:xfrm>
            <a:off x="546713" y="770535"/>
            <a:ext cx="11340485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［语言能力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表达能力］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Julia has a skirt. She bought it three weeks ago.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合并为一句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Julia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skirt for three weeks.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got married 18 years ago.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married for 18 years.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have lived in New York for ten years.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have lived in New York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ten years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 Ma taught us English two years ago.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Ma has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us English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two years.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8" name="A_daab8"/>
          <p:cNvSpPr/>
          <p:nvPr/>
        </p:nvSpPr>
        <p:spPr>
          <a:xfrm>
            <a:off x="6738783" y="5938927"/>
            <a:ext cx="19447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7" name="A_530eb"/>
          <p:cNvSpPr/>
          <p:nvPr/>
        </p:nvSpPr>
        <p:spPr>
          <a:xfrm>
            <a:off x="2573887" y="5938927"/>
            <a:ext cx="25527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taught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6" name="A_bd708"/>
          <p:cNvSpPr/>
          <p:nvPr/>
        </p:nvSpPr>
        <p:spPr>
          <a:xfrm>
            <a:off x="9283746" y="4670959"/>
            <a:ext cx="1933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3b701"/>
          <p:cNvSpPr/>
          <p:nvPr/>
        </p:nvSpPr>
        <p:spPr>
          <a:xfrm>
            <a:off x="5624681" y="4670959"/>
            <a:ext cx="22844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6cbb"/>
          <p:cNvSpPr/>
          <p:nvPr/>
        </p:nvSpPr>
        <p:spPr>
          <a:xfrm>
            <a:off x="2629450" y="3402991"/>
            <a:ext cx="39592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a45bd"/>
          <p:cNvSpPr/>
          <p:nvPr/>
        </p:nvSpPr>
        <p:spPr>
          <a:xfrm>
            <a:off x="1495403" y="2135023"/>
            <a:ext cx="35751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95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68</TotalTime>
  <Words>731</Words>
  <Application>Microsoft Office PowerPoint</Application>
  <PresentationFormat>宽屏</PresentationFormat>
  <Paragraphs>71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7</cp:revision>
  <dcterms:created xsi:type="dcterms:W3CDTF">2025-08-30T05:10:09Z</dcterms:created>
  <dcterms:modified xsi:type="dcterms:W3CDTF">2025-08-30T15:59:17Z</dcterms:modified>
</cp:coreProperties>
</file>