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88" r:id="rId20"/>
    <p:sldId id="889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ideas(Reading for writing)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EBCFAF-265A-5789-0C8D-BD7E6262E61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dishwasher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洗碗机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American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Josephine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Cochrane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parties.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broke.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mistakes.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1886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herself.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86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E2B9521-35C9-7D5C-3BC6-335995DBF818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1374049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situations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improvement.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unusual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solution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解决办法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11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1AC7C60-D4F6-9CA0-BA08-BD47CB34100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solution.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relationship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0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A10564-3C69-1F80-F2B1-8CA6C599507D}"/>
              </a:ext>
            </a:extLst>
          </p:cNvPr>
          <p:cNvSpPr txBox="1">
            <a:spLocks noChangeAspect="1"/>
          </p:cNvSpPr>
          <p:nvPr/>
        </p:nvSpPr>
        <p:spPr>
          <a:xfrm>
            <a:off x="328407" y="1014181"/>
            <a:ext cx="11535185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Josephine Cochrane decide to invent the dishwasher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did Josephine Cochrane start to make the dishwasher for herself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8f5a"/>
          <p:cNvSpPr/>
          <p:nvPr/>
        </p:nvSpPr>
        <p:spPr>
          <a:xfrm>
            <a:off x="318247" y="4914605"/>
            <a:ext cx="28369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1886.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95adf"/>
          <p:cNvSpPr/>
          <p:nvPr/>
        </p:nvSpPr>
        <p:spPr>
          <a:xfrm>
            <a:off x="318247" y="3012653"/>
            <a:ext cx="1137666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wash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dishes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broke.</a:t>
            </a:r>
            <a:r>
              <a:rPr lang="en-US" altLang="zh-CN" sz="3200" b="1" dirty="0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913c5"/>
          <p:cNvSpPr/>
          <p:nvPr/>
        </p:nvSpPr>
        <p:spPr>
          <a:xfrm>
            <a:off x="318247" y="2378669"/>
            <a:ext cx="1239532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parties.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96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2A8C52-0BE5-7DB2-E0AA-0186862992DB}"/>
              </a:ext>
            </a:extLst>
          </p:cNvPr>
          <p:cNvSpPr txBox="1">
            <a:spLocks noChangeAspect="1"/>
          </p:cNvSpPr>
          <p:nvPr/>
        </p:nvSpPr>
        <p:spPr>
          <a:xfrm>
            <a:off x="413978" y="1011335"/>
            <a:ext cx="11635453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first and most important step to create inventions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hardest part of inventing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you learn from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will you use it in your study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a15a"/>
          <p:cNvSpPr/>
          <p:nvPr/>
        </p:nvSpPr>
        <p:spPr>
          <a:xfrm>
            <a:off x="403818" y="5545743"/>
            <a:ext cx="1090657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solving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dirty="0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a67a6"/>
          <p:cNvSpPr/>
          <p:nvPr/>
        </p:nvSpPr>
        <p:spPr>
          <a:xfrm>
            <a:off x="403818" y="4911759"/>
            <a:ext cx="113776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learned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discovering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6517b"/>
          <p:cNvSpPr/>
          <p:nvPr/>
        </p:nvSpPr>
        <p:spPr>
          <a:xfrm>
            <a:off x="403818" y="3009807"/>
            <a:ext cx="1031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hardest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solution.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ff40"/>
          <p:cNvSpPr/>
          <p:nvPr/>
        </p:nvSpPr>
        <p:spPr>
          <a:xfrm>
            <a:off x="403818" y="1741839"/>
            <a:ext cx="1131157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1158FDA-3482-F279-C85A-20ED268100F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天资，天赋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先驱，先锋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帮助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做事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被……所吸引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保护……免受……的伤害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对……感到好奇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e573"/>
          <p:cNvSpPr/>
          <p:nvPr/>
        </p:nvSpPr>
        <p:spPr>
          <a:xfrm>
            <a:off x="3522028" y="5576857"/>
            <a:ext cx="44387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curious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54fa3"/>
          <p:cNvSpPr/>
          <p:nvPr/>
        </p:nvSpPr>
        <p:spPr>
          <a:xfrm>
            <a:off x="5150803" y="4942873"/>
            <a:ext cx="455891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009e0"/>
          <p:cNvSpPr/>
          <p:nvPr/>
        </p:nvSpPr>
        <p:spPr>
          <a:xfrm>
            <a:off x="3114040" y="4308889"/>
            <a:ext cx="36259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drawn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1fdcc"/>
          <p:cNvSpPr/>
          <p:nvPr/>
        </p:nvSpPr>
        <p:spPr>
          <a:xfrm>
            <a:off x="3387090" y="3674905"/>
            <a:ext cx="4346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0f26"/>
          <p:cNvSpPr/>
          <p:nvPr/>
        </p:nvSpPr>
        <p:spPr>
          <a:xfrm>
            <a:off x="2709228" y="3040921"/>
            <a:ext cx="28369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pioneer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24ce"/>
          <p:cNvSpPr/>
          <p:nvPr/>
        </p:nvSpPr>
        <p:spPr>
          <a:xfrm>
            <a:off x="2709228" y="2406937"/>
            <a:ext cx="25194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41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FB1BFD-8533-17B7-0715-8EDE52E1B91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他做了大量的研究来试图理解它。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他的好奇心使他发明了避雷针。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他花了数年时间研究天空和地球。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7b68"/>
          <p:cNvSpPr/>
          <p:nvPr/>
        </p:nvSpPr>
        <p:spPr>
          <a:xfrm>
            <a:off x="669290" y="5262960"/>
            <a:ext cx="961872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2397"/>
          <p:cNvSpPr/>
          <p:nvPr/>
        </p:nvSpPr>
        <p:spPr>
          <a:xfrm>
            <a:off x="669290" y="3994992"/>
            <a:ext cx="994632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curiosity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lightning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rod.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93e0"/>
          <p:cNvSpPr/>
          <p:nvPr/>
        </p:nvSpPr>
        <p:spPr>
          <a:xfrm>
            <a:off x="669290" y="2727024"/>
            <a:ext cx="955795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understand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41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823458-A03A-A0B4-89BE-1FD4EED1BE2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他的好奇心继续影响着今天的科学家。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它为我们打开了一扇又一扇发现新世界的门。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6611"/>
          <p:cNvSpPr/>
          <p:nvPr/>
        </p:nvSpPr>
        <p:spPr>
          <a:xfrm>
            <a:off x="669290" y="4635167"/>
            <a:ext cx="22368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dirty="0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e8940"/>
          <p:cNvSpPr/>
          <p:nvPr/>
        </p:nvSpPr>
        <p:spPr>
          <a:xfrm>
            <a:off x="669290" y="4001183"/>
            <a:ext cx="107474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f8f6"/>
          <p:cNvSpPr/>
          <p:nvPr/>
        </p:nvSpPr>
        <p:spPr>
          <a:xfrm>
            <a:off x="669290" y="2733215"/>
            <a:ext cx="1047737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curiosity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continues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influence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13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1A11B0-FFF9-6FC5-71EF-0F697DA625B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上周，学校组织了一次去科技博物馆的参观活动。在博物馆里，你们看到了许多新奇的发明，其中一个特别引起了你的兴趣。写一篇关于你去博物馆的参观经历的作文。描述一个你觉得特别有趣的发明。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内容包括：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发明的外观是怎样的？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它是如何工作的？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这个发明有什么特别之处？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81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467DA69-B447-FE06-B006-9320F701B5C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语言表达准确，语意通顺、连贯；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不得出现真实的人名、校名；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开头已给出，不计入总词数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75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ideas(Reading for writing)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 it happen</a:t>
            </a: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2B1BF0-7A53-639F-9D8F-B19C0B0FA94E}"/>
              </a:ext>
            </a:extLst>
          </p:cNvPr>
          <p:cNvSpPr txBox="1">
            <a:spLocks noChangeAspect="1"/>
          </p:cNvSpPr>
          <p:nvPr/>
        </p:nvSpPr>
        <p:spPr>
          <a:xfrm>
            <a:off x="345679" y="583181"/>
            <a:ext cx="11512551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>
              <a:lnSpc>
                <a:spcPct val="130000"/>
              </a:lnSpc>
              <a:buNone/>
            </a:pPr>
            <a:r>
              <a:rPr lang="en-US" altLang="zh-CN" sz="3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school organized a visit to the Science and Technology Museum</a:t>
            </a:r>
            <a:r>
              <a:rPr lang="en-US" altLang="zh-CN" sz="3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US" altLang="zh-CN" sz="30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5678" y="1776991"/>
            <a:ext cx="1151255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There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were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lots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of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amazing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inventions.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Among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many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inventions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robot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that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could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draw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pictures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caught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eye.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small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looked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box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with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wheels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robotic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arm.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robot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worked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using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sensors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detect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shapes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colours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then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used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arm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draw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paper.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What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made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special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ability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create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art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that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looked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like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made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human.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This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invention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amazed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because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showed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how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technology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can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be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creative.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This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visit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really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educational.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have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learned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lot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416781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C0299CF-7263-E138-4187-E8F506316333}"/>
              </a:ext>
            </a:extLst>
          </p:cNvPr>
          <p:cNvSpPr txBox="1">
            <a:spLocks noChangeAspect="1"/>
          </p:cNvSpPr>
          <p:nvPr/>
        </p:nvSpPr>
        <p:spPr>
          <a:xfrm>
            <a:off x="546714" y="1192548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 of you has a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please believe in yourself.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young man moved like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闪电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and caught the little girl before she fell in front of a running bus.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are the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先驱者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modern science. We should learn from them.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do you have every year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42c5e"/>
          <p:cNvSpPr/>
          <p:nvPr/>
        </p:nvSpPr>
        <p:spPr>
          <a:xfrm>
            <a:off x="2827317" y="5726956"/>
            <a:ext cx="20923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tests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2715d"/>
          <p:cNvSpPr/>
          <p:nvPr/>
        </p:nvSpPr>
        <p:spPr>
          <a:xfrm>
            <a:off x="3126338" y="4458988"/>
            <a:ext cx="27924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pioneers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e1b1b"/>
          <p:cNvSpPr/>
          <p:nvPr/>
        </p:nvSpPr>
        <p:spPr>
          <a:xfrm>
            <a:off x="5230601" y="3191020"/>
            <a:ext cx="28797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lightning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1a9ff"/>
          <p:cNvSpPr/>
          <p:nvPr/>
        </p:nvSpPr>
        <p:spPr>
          <a:xfrm>
            <a:off x="3990954" y="1923052"/>
            <a:ext cx="2316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614085-F46A-21C1-5B17-E4AA3015292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(curious) is when you want to know and learn about new things.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 since he was a child he has been interested in space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(explore).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fell down while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(run). But luckily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didn’t hurt himself badly.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give up easily.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(fail) is the mother of success.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550f"/>
          <p:cNvSpPr/>
          <p:nvPr/>
        </p:nvSpPr>
        <p:spPr>
          <a:xfrm>
            <a:off x="4574350" y="5256769"/>
            <a:ext cx="258032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Failure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a695e"/>
          <p:cNvSpPr/>
          <p:nvPr/>
        </p:nvSpPr>
        <p:spPr>
          <a:xfrm>
            <a:off x="4291965" y="3988801"/>
            <a:ext cx="27226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7be8d"/>
          <p:cNvSpPr/>
          <p:nvPr/>
        </p:nvSpPr>
        <p:spPr>
          <a:xfrm>
            <a:off x="669290" y="3354817"/>
            <a:ext cx="33100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exploration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7fe9a"/>
          <p:cNvSpPr/>
          <p:nvPr/>
        </p:nvSpPr>
        <p:spPr>
          <a:xfrm>
            <a:off x="974090" y="1452865"/>
            <a:ext cx="2949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Curiosity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69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184BD4B-88EE-F5EA-EB65-84E121A6B8AD}"/>
              </a:ext>
            </a:extLst>
          </p:cNvPr>
          <p:cNvSpPr txBox="1">
            <a:spLocks noChangeAspect="1"/>
          </p:cNvSpPr>
          <p:nvPr/>
        </p:nvSpPr>
        <p:spPr>
          <a:xfrm>
            <a:off x="531967" y="106766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his advanced 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年事已高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still learning to drive.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Although	B. Though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spite		D. Despite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saying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Pride comes before a fall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tells us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 does a fall come		B. how important pride is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why people take pride		D. that pride leads to failure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59ac"/>
          <p:cNvSpPr/>
          <p:nvPr/>
        </p:nvSpPr>
        <p:spPr>
          <a:xfrm>
            <a:off x="656745" y="370012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32f6a"/>
          <p:cNvSpPr/>
          <p:nvPr/>
        </p:nvSpPr>
        <p:spPr>
          <a:xfrm>
            <a:off x="656745" y="179817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71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038C5C4-D829-D77A-706A-705F22FFA11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 the red light when crossing the road is a ______ for 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risk		B. tradition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chance		D. promise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______ the beauty of nature on our hiking trips. It makes us feel happy and relaxed.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keep		B. miss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give		D. discover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b0f6"/>
          <p:cNvSpPr/>
          <p:nvPr/>
        </p:nvSpPr>
        <p:spPr>
          <a:xfrm>
            <a:off x="804228" y="367224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31482"/>
          <p:cNvSpPr/>
          <p:nvPr/>
        </p:nvSpPr>
        <p:spPr>
          <a:xfrm>
            <a:off x="804228" y="1136307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05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3C7F33-EB72-C256-A670-4A947121E1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86213"/>
            <a:ext cx="11148756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我也了解了促使彩色电影产生的那些发明。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learned about the inventions that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movies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这个池塘可以保护他们免受狼、狐狸等的伤害。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pond will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wolves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foxes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etc.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27cc"/>
          <p:cNvSpPr/>
          <p:nvPr/>
        </p:nvSpPr>
        <p:spPr>
          <a:xfrm>
            <a:off x="6450707" y="4252653"/>
            <a:ext cx="227552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b1f15"/>
          <p:cNvSpPr/>
          <p:nvPr/>
        </p:nvSpPr>
        <p:spPr>
          <a:xfrm>
            <a:off x="3163253" y="4252653"/>
            <a:ext cx="265969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6161"/>
          <p:cNvSpPr/>
          <p:nvPr/>
        </p:nvSpPr>
        <p:spPr>
          <a:xfrm>
            <a:off x="6762115" y="2350701"/>
            <a:ext cx="31909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92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E63EBB-C4C9-D8E7-3662-02FF0DB4EB2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只要我们继续努力，我们将提前完成任务。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long as we continue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to finish our task ahead of 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我没有生你的气，毕竟我们是朋友。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not angry with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friends.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9a2b"/>
          <p:cNvSpPr/>
          <p:nvPr/>
        </p:nvSpPr>
        <p:spPr>
          <a:xfrm>
            <a:off x="5355590" y="4635167"/>
            <a:ext cx="35973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aecf"/>
          <p:cNvSpPr/>
          <p:nvPr/>
        </p:nvSpPr>
        <p:spPr>
          <a:xfrm>
            <a:off x="4699953" y="2733215"/>
            <a:ext cx="52165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91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5CA9FE4-D205-10F0-296D-6FC929B1ABF5}"/>
              </a:ext>
            </a:extLst>
          </p:cNvPr>
          <p:cNvSpPr txBox="1">
            <a:spLocks noChangeAspect="1"/>
          </p:cNvSpPr>
          <p:nvPr/>
        </p:nvSpPr>
        <p:spPr>
          <a:xfrm>
            <a:off x="605707" y="1411159"/>
            <a:ext cx="11235419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inventors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slip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溜走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63</TotalTime>
  <Words>1605</Words>
  <Application>Microsoft Office PowerPoint</Application>
  <PresentationFormat>宽屏</PresentationFormat>
  <Paragraphs>130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10</cp:revision>
  <dcterms:created xsi:type="dcterms:W3CDTF">2025-08-30T05:10:09Z</dcterms:created>
  <dcterms:modified xsi:type="dcterms:W3CDTF">2025-08-30T16:18:23Z</dcterms:modified>
</cp:coreProperties>
</file>