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259" r:id="rId11"/>
    <p:sldId id="880" r:id="rId12"/>
    <p:sldId id="881" r:id="rId13"/>
    <p:sldId id="882" r:id="rId14"/>
    <p:sldId id="883" r:id="rId15"/>
    <p:sldId id="884" r:id="rId16"/>
    <p:sldId id="885" r:id="rId17"/>
    <p:sldId id="886" r:id="rId18"/>
    <p:sldId id="887" r:id="rId19"/>
    <p:sldId id="888" r:id="rId20"/>
    <p:sldId id="889" r:id="rId21"/>
    <p:sldId id="87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48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Developing ideas(Reading for writing)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4F4CFF8-A018-A8E7-A69D-4051F2BBD8F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读写专项。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任务一：任务型阅读。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future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control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控制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computers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smarter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Probably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scientists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according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BBC.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future.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C5DF030-445E-F8DB-269C-F17CCF9C320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Bionic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仿生的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They’re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movie.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blind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clearly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bionic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blind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bionic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machine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environment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information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65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C3380BF-9513-6B3F-F97E-B78466A89F5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Digital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Money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WeChat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Alipay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shop.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already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digital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money.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easier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pockets.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However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enough.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true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truth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digital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74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F9298C3-14AA-11E1-F24F-AB38931CD5A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0283"/>
            <a:ext cx="10833100" cy="387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Self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自动驾驶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machines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follow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short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itself.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future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self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50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138121D-B225-3782-1058-B6B02FE8B21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阅读短文，回答下列问题。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bionic eyes only in a movie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many things does the writer introduce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do some people not like using digital money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7bfdc"/>
          <p:cNvSpPr/>
          <p:nvPr/>
        </p:nvSpPr>
        <p:spPr>
          <a:xfrm>
            <a:off x="669290" y="5262960"/>
            <a:ext cx="85122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enough.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b2c4c"/>
          <p:cNvSpPr/>
          <p:nvPr/>
        </p:nvSpPr>
        <p:spPr>
          <a:xfrm>
            <a:off x="669290" y="3994992"/>
            <a:ext cx="307879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Three./3.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58dd6"/>
          <p:cNvSpPr/>
          <p:nvPr/>
        </p:nvSpPr>
        <p:spPr>
          <a:xfrm>
            <a:off x="669290" y="2727024"/>
            <a:ext cx="461549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096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C928DD3-3F91-3D1B-E924-3842B323736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can special machines on the car do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the passage mainly about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9fe57"/>
          <p:cNvSpPr/>
          <p:nvPr/>
        </p:nvSpPr>
        <p:spPr>
          <a:xfrm>
            <a:off x="669290" y="4635167"/>
            <a:ext cx="868426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future.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bb3d1"/>
          <p:cNvSpPr/>
          <p:nvPr/>
        </p:nvSpPr>
        <p:spPr>
          <a:xfrm>
            <a:off x="669290" y="3367199"/>
            <a:ext cx="703961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cars.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dirty="0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" name="A_8596c"/>
          <p:cNvSpPr/>
          <p:nvPr/>
        </p:nvSpPr>
        <p:spPr>
          <a:xfrm>
            <a:off x="669290" y="2733215"/>
            <a:ext cx="1060196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follow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389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7388F6E-3336-9108-BA58-BB1B418A626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任务二：书面表达。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主题词汇积累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方便的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进步，进展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考虑……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在某事方面花费……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从前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f0cdd"/>
          <p:cNvSpPr/>
          <p:nvPr/>
        </p:nvSpPr>
        <p:spPr>
          <a:xfrm>
            <a:off x="1485265" y="5262960"/>
            <a:ext cx="40767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e44a9"/>
          <p:cNvSpPr/>
          <p:nvPr/>
        </p:nvSpPr>
        <p:spPr>
          <a:xfrm>
            <a:off x="4338003" y="4628976"/>
            <a:ext cx="413391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634f0"/>
          <p:cNvSpPr/>
          <p:nvPr/>
        </p:nvSpPr>
        <p:spPr>
          <a:xfrm>
            <a:off x="2298065" y="3994992"/>
            <a:ext cx="35560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698bf"/>
          <p:cNvSpPr/>
          <p:nvPr/>
        </p:nvSpPr>
        <p:spPr>
          <a:xfrm>
            <a:off x="2709228" y="3361008"/>
            <a:ext cx="300475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progress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2626d"/>
          <p:cNvSpPr/>
          <p:nvPr/>
        </p:nvSpPr>
        <p:spPr>
          <a:xfrm>
            <a:off x="1893253" y="2727024"/>
            <a:ext cx="340048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convenient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149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B1E94FB-8A28-0B55-DDAE-E2DE68AF6EB7}"/>
              </a:ext>
            </a:extLst>
          </p:cNvPr>
          <p:cNvSpPr txBox="1">
            <a:spLocks noChangeAspect="1"/>
          </p:cNvSpPr>
          <p:nvPr/>
        </p:nvSpPr>
        <p:spPr>
          <a:xfrm>
            <a:off x="502470" y="790108"/>
            <a:ext cx="11512550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常用句型积累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但你必须小心，不要太沉迷其中。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数字技术让人们的生活更加便利。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智能手机确实很有用，但我们不应该让它们占据我们所有的时间。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c5724"/>
          <p:cNvSpPr/>
          <p:nvPr/>
        </p:nvSpPr>
        <p:spPr>
          <a:xfrm>
            <a:off x="492310" y="5958500"/>
            <a:ext cx="46720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dirty="0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A_83fe7"/>
          <p:cNvSpPr/>
          <p:nvPr/>
        </p:nvSpPr>
        <p:spPr>
          <a:xfrm>
            <a:off x="492310" y="5324516"/>
            <a:ext cx="1120578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Smartphones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really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useful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shouldn’t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7f124"/>
          <p:cNvSpPr/>
          <p:nvPr/>
        </p:nvSpPr>
        <p:spPr>
          <a:xfrm>
            <a:off x="492310" y="3422564"/>
            <a:ext cx="1141634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Digital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technology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convenient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08ed4"/>
          <p:cNvSpPr/>
          <p:nvPr/>
        </p:nvSpPr>
        <p:spPr>
          <a:xfrm>
            <a:off x="492310" y="2154596"/>
            <a:ext cx="1161478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careful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caught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912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64E7751-B995-C1BA-B77C-5342AE49CFF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79732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写作任务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科技发展日新月异，人工智能、虚拟现实技术的突破和应用，都将为我们的未来带来无限的可能。假设你校英语社团下周的交流主题是“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life in 2050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”。请你根据以下提示，畅想一下你未来的工作和生活，写一篇发言稿，与社团同学分享。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8.jpeg">
            <a:extLst>
              <a:ext uri="{FF2B5EF4-FFF2-40B4-BE49-F238E27FC236}">
                <a16:creationId xmlns:a16="http://schemas.microsoft.com/office/drawing/2014/main" id="{8196CA8D-B88A-8199-3830-47F8A82E54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807" y="4053268"/>
            <a:ext cx="4280013" cy="2333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641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2492BFF-F344-9300-D3F5-73FC74D4183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0670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注意：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短文须包含提示内容，可以适当发挥；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文中不得出现真实姓名和校名等相关信息；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8067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词数：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80~100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开头和结尾已给出，不计入总词数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05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Developing ideas(Reading for writing)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4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Digital life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F233708-4A35-AF61-5176-D0B585BC7BC7}"/>
              </a:ext>
            </a:extLst>
          </p:cNvPr>
          <p:cNvSpPr txBox="1">
            <a:spLocks noChangeAspect="1"/>
          </p:cNvSpPr>
          <p:nvPr/>
        </p:nvSpPr>
        <p:spPr>
          <a:xfrm>
            <a:off x="425757" y="568433"/>
            <a:ext cx="11340485" cy="6093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0670" algn="just">
              <a:lnSpc>
                <a:spcPct val="130000"/>
              </a:lnSpc>
              <a:buNone/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Hello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everyone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will my life be like in 2050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Let me tell you my predictions</a:t>
            </a:r>
            <a:r>
              <a:rPr lang="en-US" altLang="zh-CN" sz="30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30000"/>
              </a:lnSpc>
              <a:buNone/>
            </a:pP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That’s all. Thanks for listening.</a:t>
            </a:r>
            <a:endParaRPr lang="zh-CN" altLang="en-US" sz="30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25757" y="1759453"/>
            <a:ext cx="11340485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0" algn="just">
              <a:lnSpc>
                <a:spcPct val="130000"/>
              </a:lnSpc>
            </a:pP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2050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using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laptop.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job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Travelling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anywhere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want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quickly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easily.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helper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daily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tasks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easier.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development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VR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technology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future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full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possibilities.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looking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forward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黑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en-US" sz="3000" dirty="0"/>
          </a:p>
        </p:txBody>
      </p:sp>
    </p:spTree>
    <p:extLst>
      <p:ext uri="{BB962C8B-B14F-4D97-AF65-F5344CB8AC3E}">
        <p14:creationId xmlns:p14="http://schemas.microsoft.com/office/powerpoint/2010/main" val="423414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6BF6A9E-31C3-4335-FDFB-D79BDDE18D6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92548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wants to swim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(cross) the river to get to the other side.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I’ve got a lot of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(homework) tonight.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Nobody was willing to share his sadness so he walked away </a:t>
            </a:r>
            <a:endParaRPr lang="en-US" altLang="zh-CN" sz="3200" b="1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(sad).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is very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(fun)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he often tells us some interesting stories.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61332"/>
          <p:cNvSpPr/>
          <p:nvPr/>
        </p:nvSpPr>
        <p:spPr>
          <a:xfrm>
            <a:off x="3094165" y="5092972"/>
            <a:ext cx="23384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funny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eec2f"/>
          <p:cNvSpPr/>
          <p:nvPr/>
        </p:nvSpPr>
        <p:spPr>
          <a:xfrm>
            <a:off x="669290" y="4458988"/>
            <a:ext cx="22273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sadly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b71da"/>
          <p:cNvSpPr/>
          <p:nvPr/>
        </p:nvSpPr>
        <p:spPr>
          <a:xfrm>
            <a:off x="3693478" y="3191020"/>
            <a:ext cx="317506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homework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3ab1b"/>
          <p:cNvSpPr/>
          <p:nvPr/>
        </p:nvSpPr>
        <p:spPr>
          <a:xfrm>
            <a:off x="4134803" y="1923052"/>
            <a:ext cx="240252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across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BF264F5-34EF-074F-46F8-07A756FF15C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993232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house is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school. Every day I go to school on foot.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colourful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lights from the buildings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sky.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made people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beautiful and peaceful countryside.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 we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rubbish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usually divide it into different groups.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13d61"/>
          <p:cNvSpPr/>
          <p:nvPr/>
        </p:nvSpPr>
        <p:spPr>
          <a:xfrm>
            <a:off x="2797112" y="5259672"/>
            <a:ext cx="347249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throw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1c54a"/>
          <p:cNvSpPr/>
          <p:nvPr/>
        </p:nvSpPr>
        <p:spPr>
          <a:xfrm>
            <a:off x="3649028" y="3991704"/>
            <a:ext cx="345446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760a5"/>
          <p:cNvSpPr/>
          <p:nvPr/>
        </p:nvSpPr>
        <p:spPr>
          <a:xfrm>
            <a:off x="7781862" y="3357720"/>
            <a:ext cx="234956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91192D-5913-3E7E-3E7D-76DB4572257B}"/>
              </a:ext>
            </a:extLst>
          </p:cNvPr>
          <p:cNvSpPr txBox="1">
            <a:spLocks noChangeAspect="1"/>
          </p:cNvSpPr>
          <p:nvPr/>
        </p:nvSpPr>
        <p:spPr>
          <a:xfrm>
            <a:off x="1520108" y="1320355"/>
            <a:ext cx="8715273" cy="6728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 to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think about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throw away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light up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bc18"/>
          <p:cNvSpPr/>
          <p:nvPr/>
        </p:nvSpPr>
        <p:spPr>
          <a:xfrm>
            <a:off x="3131503" y="2089752"/>
            <a:ext cx="26210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A40C83-D0EF-D9A3-7E03-6901E30E48D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47478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从方框中选择合适的短语，并用其正确形式填空。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141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5CFA1DE-B265-9782-A60F-272E2917594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need to tell people to just do one small thing well ______ 100 things poorly.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as well as		B. instead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according to		D. because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wants to ______ these interesting novels in his free time.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read as			B. read in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read into		D. read about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81a8"/>
          <p:cNvSpPr/>
          <p:nvPr/>
        </p:nvSpPr>
        <p:spPr>
          <a:xfrm>
            <a:off x="804228" y="3986139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2" name="A_1a05b"/>
          <p:cNvSpPr/>
          <p:nvPr/>
        </p:nvSpPr>
        <p:spPr>
          <a:xfrm>
            <a:off x="804228" y="1450203"/>
            <a:ext cx="1389126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887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7F2ECFB-9FF3-4CD1-5F05-E6F3E27EE05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243160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Instead of moving all the time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are advised to keep ______ and relax as much as possible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or you will make yourself tired.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lively		B. still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excellent	D. smart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71c9"/>
          <p:cNvSpPr/>
          <p:nvPr/>
        </p:nvSpPr>
        <p:spPr>
          <a:xfrm>
            <a:off x="804228" y="2339680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064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D17E0F8-06D0-54B0-1A2E-68DD179FDAE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he were a lamp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would be his duty to ______ thick darkness.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 true. He always spread warmth and love all his life.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pick up		B. light up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give up		D. fix up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2848"/>
          <p:cNvSpPr/>
          <p:nvPr/>
        </p:nvSpPr>
        <p:spPr>
          <a:xfrm>
            <a:off x="804228" y="2096570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581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703A1206-4513-5D08-1670-175F317E117C}"/>
              </a:ext>
            </a:extLst>
          </p:cNvPr>
          <p:cNvSpPr txBox="1">
            <a:spLocks noChangeAspect="1"/>
          </p:cNvSpPr>
          <p:nvPr/>
        </p:nvSpPr>
        <p:spPr>
          <a:xfrm>
            <a:off x="487721" y="11720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在过去，人们认为用左手是很奇怪的。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past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people thought it was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left hand.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邻居的孩子们都来了，在操场上又笑又叫。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the kids from the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neighbourhood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playground.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e23c8"/>
          <p:cNvSpPr/>
          <p:nvPr/>
        </p:nvSpPr>
        <p:spPr>
          <a:xfrm>
            <a:off x="1233211" y="5072460"/>
            <a:ext cx="27797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shouted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b6fca"/>
          <p:cNvSpPr/>
          <p:nvPr/>
        </p:nvSpPr>
        <p:spPr>
          <a:xfrm>
            <a:off x="9069683" y="4438476"/>
            <a:ext cx="229241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laughed</a:t>
            </a:r>
            <a:endParaRPr lang="zh-CN" altLang="en-US"/>
          </a:p>
        </p:txBody>
      </p:sp>
      <p:sp>
        <p:nvSpPr>
          <p:cNvPr id="6" name="A_843e0"/>
          <p:cNvSpPr/>
          <p:nvPr/>
        </p:nvSpPr>
        <p:spPr>
          <a:xfrm>
            <a:off x="6629124" y="2536524"/>
            <a:ext cx="543248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strange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use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028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EBFC812-0BE1-1F74-E46C-4FBB9548059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我们一起静静地坐在院子里，享受着冬天温暖的阳光。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the yard quietly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enjoying the warm sunshine in winter.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过去我们只能靠收音机收听新闻。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had to depend on the radio for news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200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b5ca5"/>
          <p:cNvSpPr/>
          <p:nvPr/>
        </p:nvSpPr>
        <p:spPr>
          <a:xfrm>
            <a:off x="669290" y="4949063"/>
            <a:ext cx="21146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days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4" name="A_7f8d6"/>
          <p:cNvSpPr/>
          <p:nvPr/>
        </p:nvSpPr>
        <p:spPr>
          <a:xfrm>
            <a:off x="7670546" y="4315079"/>
            <a:ext cx="515315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31981"/>
          <p:cNvSpPr/>
          <p:nvPr/>
        </p:nvSpPr>
        <p:spPr>
          <a:xfrm>
            <a:off x="1335850" y="2413127"/>
            <a:ext cx="4275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92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65</TotalTime>
  <Words>1512</Words>
  <Application>Microsoft Office PowerPoint</Application>
  <PresentationFormat>宽屏</PresentationFormat>
  <Paragraphs>125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9</cp:revision>
  <dcterms:created xsi:type="dcterms:W3CDTF">2025-08-30T05:10:09Z</dcterms:created>
  <dcterms:modified xsi:type="dcterms:W3CDTF">2025-08-30T16:32:17Z</dcterms:modified>
</cp:coreProperties>
</file>