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ideas(Listening and speaking)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ideas(Listening and speaking)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2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Getting along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CB96CF1-A8F4-F2D7-2950-B4409AFB8FE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3741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had a fear of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(high) when she was young.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teacher allows students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(ask) questions if they don’t understand.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Finally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little prince’s dream came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(truth).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keep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(make) the same mistakes.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many interesting sports in winter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like 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(skate) and ice dancing.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cd3ef"/>
          <p:cNvSpPr/>
          <p:nvPr/>
        </p:nvSpPr>
        <p:spPr>
          <a:xfrm>
            <a:off x="1285208" y="5871825"/>
            <a:ext cx="21797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skating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7" name="A_96aff"/>
          <p:cNvSpPr/>
          <p:nvPr/>
        </p:nvSpPr>
        <p:spPr>
          <a:xfrm>
            <a:off x="2148840" y="4603857"/>
            <a:ext cx="26321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41c87"/>
          <p:cNvSpPr/>
          <p:nvPr/>
        </p:nvSpPr>
        <p:spPr>
          <a:xfrm>
            <a:off x="7949311" y="3969873"/>
            <a:ext cx="20463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5439c"/>
          <p:cNvSpPr/>
          <p:nvPr/>
        </p:nvSpPr>
        <p:spPr>
          <a:xfrm>
            <a:off x="5867337" y="2701905"/>
            <a:ext cx="23622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a4875"/>
          <p:cNvSpPr/>
          <p:nvPr/>
        </p:nvSpPr>
        <p:spPr>
          <a:xfrm>
            <a:off x="4002024" y="2067921"/>
            <a:ext cx="25654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heights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503507-F7D2-B9D4-8D98-9AC209184AB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president promised he himself would ______ the meeting.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attend		B. join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join in		D. take part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need more ______ to understand how AI can help us in language learning.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review		B. research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opinion		D. article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4b9a"/>
          <p:cNvSpPr/>
          <p:nvPr/>
        </p:nvSpPr>
        <p:spPr>
          <a:xfrm>
            <a:off x="804228" y="3986139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62427"/>
          <p:cNvSpPr/>
          <p:nvPr/>
        </p:nvSpPr>
        <p:spPr>
          <a:xfrm>
            <a:off x="804228" y="1450203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96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8E8EB58-FB7F-9672-042B-103E547DC01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04296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 checked the websites of many famous universities in order to ______ which is the best one for him to attend.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put out		B. hand out	C. find out	D. turn 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movie was so interesting. It ______ everyone in the room.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all felt happy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pleasing	B. please		C. pleased 	D. to please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5f12"/>
          <p:cNvSpPr/>
          <p:nvPr/>
        </p:nvSpPr>
        <p:spPr>
          <a:xfrm>
            <a:off x="804228" y="3636752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9b661"/>
          <p:cNvSpPr/>
          <p:nvPr/>
        </p:nvSpPr>
        <p:spPr>
          <a:xfrm>
            <a:off x="804228" y="1100816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4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E55D2B5-8C71-9287-AC3E-DD061A4D8B9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Jimmy fell off the bike and hurt his leg on his way to school.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I hope he gets better soon.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happened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Are you joking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 shame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I’m sorry to hear that.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2a0d"/>
          <p:cNvSpPr/>
          <p:nvPr/>
        </p:nvSpPr>
        <p:spPr>
          <a:xfrm>
            <a:off x="804228" y="145639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3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56AAB8F-F7B3-E877-51DF-D46E18323FE3}"/>
              </a:ext>
            </a:extLst>
          </p:cNvPr>
          <p:cNvSpPr txBox="1">
            <a:spLocks noChangeAspect="1"/>
          </p:cNvSpPr>
          <p:nvPr/>
        </p:nvSpPr>
        <p:spPr>
          <a:xfrm>
            <a:off x="144397" y="1179525"/>
            <a:ext cx="7362532" cy="5051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5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Guess what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won first prize in the swimming competition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5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5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5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5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500" b="1" u="sng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5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Thanks. Could you imagine that I used to be afraid of water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didn’t know that. </a:t>
            </a:r>
            <a:r>
              <a:rPr lang="en-US" altLang="zh-CN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5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5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5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Lee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swimming coach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helped me. He kept encouraging me to relax and enjoy myself in the water. And he taught me many swimming skills.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9687"/>
          <p:cNvSpPr/>
          <p:nvPr/>
        </p:nvSpPr>
        <p:spPr>
          <a:xfrm>
            <a:off x="4406200" y="4247845"/>
            <a:ext cx="1516126" cy="3714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5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2fdb6"/>
          <p:cNvSpPr/>
          <p:nvPr/>
        </p:nvSpPr>
        <p:spPr>
          <a:xfrm>
            <a:off x="975612" y="2761945"/>
            <a:ext cx="1436751" cy="3714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5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DABEB6-A64C-9398-542E-1F24F38CA814}"/>
              </a:ext>
            </a:extLst>
          </p:cNvPr>
          <p:cNvSpPr txBox="1"/>
          <p:nvPr/>
        </p:nvSpPr>
        <p:spPr>
          <a:xfrm>
            <a:off x="7639664" y="965940"/>
            <a:ext cx="4404851" cy="54784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Bad luck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Congratulations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恭喜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John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 you introduce him to me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long have you learned to swim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did you overcome your fear of water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By the way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顺便说一下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often do you take his classes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Would you like to visit him together with me tomorrow</a:t>
            </a:r>
            <a:r>
              <a:rPr lang="zh-CN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5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ED67ACF-1BA7-619E-03BB-E98C4EC8743C}"/>
              </a:ext>
            </a:extLst>
          </p:cNvPr>
          <p:cNvSpPr txBox="1"/>
          <p:nvPr/>
        </p:nvSpPr>
        <p:spPr>
          <a:xfrm>
            <a:off x="6681019" y="1008500"/>
            <a:ext cx="5209867" cy="52629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Bad luck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Congratulations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恭喜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John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Can you introduce him to me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long have you learned to swim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did you overcome your fear of water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By the way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顺便说一下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often do you take his classes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Would you like to visit him together with me tomorrow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CE299A-5830-772A-72B1-2CB5D73EB50C}"/>
              </a:ext>
            </a:extLst>
          </p:cNvPr>
          <p:cNvSpPr txBox="1">
            <a:spLocks noChangeAspect="1"/>
          </p:cNvSpPr>
          <p:nvPr/>
        </p:nvSpPr>
        <p:spPr>
          <a:xfrm>
            <a:off x="384482" y="816846"/>
            <a:ext cx="6296537" cy="5646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a kind coach he is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want to learn to swim this term.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course. I’m sure you’ll love him.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Twice a week. He teaches on Monday and Wednesday.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sounds good. Today is Tuesday.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I’d love to. Let’s meet at 10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 am.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2713"/>
          <p:cNvSpPr/>
          <p:nvPr/>
        </p:nvSpPr>
        <p:spPr>
          <a:xfrm>
            <a:off x="2050849" y="4796518"/>
            <a:ext cx="1676464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83c9e"/>
          <p:cNvSpPr/>
          <p:nvPr/>
        </p:nvSpPr>
        <p:spPr>
          <a:xfrm>
            <a:off x="1318885" y="2577574"/>
            <a:ext cx="1617726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c0171"/>
          <p:cNvSpPr/>
          <p:nvPr/>
        </p:nvSpPr>
        <p:spPr>
          <a:xfrm>
            <a:off x="4720897" y="1468102"/>
            <a:ext cx="1657414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98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78</TotalTime>
  <Words>719</Words>
  <Application>Microsoft Office PowerPoint</Application>
  <PresentationFormat>宽屏</PresentationFormat>
  <Paragraphs>76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5</cp:revision>
  <dcterms:created xsi:type="dcterms:W3CDTF">2025-08-30T05:10:09Z</dcterms:created>
  <dcterms:modified xsi:type="dcterms:W3CDTF">2025-08-30T16:07:34Z</dcterms:modified>
</cp:coreProperties>
</file>