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4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Digital life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E51FF31-513E-9DFC-3E9B-DDAADB871C9F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480523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(interest) me most is its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(interest) sights.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learn some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(fact) about how to live in a healthy way.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 help of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(digital) technology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class is becoming more and more interesting.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5ceb"/>
          <p:cNvSpPr/>
          <p:nvPr/>
        </p:nvSpPr>
        <p:spPr>
          <a:xfrm>
            <a:off x="3758625" y="4746963"/>
            <a:ext cx="24289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d1c33"/>
          <p:cNvSpPr/>
          <p:nvPr/>
        </p:nvSpPr>
        <p:spPr>
          <a:xfrm>
            <a:off x="4997065" y="3478995"/>
            <a:ext cx="21368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8a0ad"/>
          <p:cNvSpPr/>
          <p:nvPr/>
        </p:nvSpPr>
        <p:spPr>
          <a:xfrm>
            <a:off x="8316909" y="2211027"/>
            <a:ext cx="275971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022f3"/>
          <p:cNvSpPr/>
          <p:nvPr/>
        </p:nvSpPr>
        <p:spPr>
          <a:xfrm>
            <a:off x="1927666" y="2211027"/>
            <a:ext cx="278511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interests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AFB566-382E-4B44-2BCE-A592B9F55F8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08980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new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such as AI and VR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developing rapidly these days.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technology		B. technologies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technological	D. technologist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55f1"/>
          <p:cNvSpPr/>
          <p:nvPr/>
        </p:nvSpPr>
        <p:spPr>
          <a:xfrm>
            <a:off x="804228" y="2339484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49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58389A-A597-9C82-13B6-6529F1F20F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9956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 fast development of the digital economy in China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online shopping ______ more popular with the public over the past years.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becomes 	B. will become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became 	D. has become</a:t>
            </a:r>
            <a:endParaRPr lang="zh-CN" altLang="en-US" sz="3200" dirty="0"/>
          </a:p>
        </p:txBody>
      </p:sp>
      <p:sp>
        <p:nvSpPr>
          <p:cNvPr id="2" name="A_c9ca0"/>
          <p:cNvSpPr/>
          <p:nvPr/>
        </p:nvSpPr>
        <p:spPr>
          <a:xfrm>
            <a:off x="804228" y="2096089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4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5B3C1B-ECEB-05C8-2EA9-52F108BEB99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32654"/>
            <a:ext cx="1151255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 cool electric car you have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When did you buy it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June. I ______ it for one month.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had 		B. bought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had 	D. have bought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very important for us to choose our friends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friendly	B. lively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wisely		D. widely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942f"/>
          <p:cNvSpPr/>
          <p:nvPr/>
        </p:nvSpPr>
        <p:spPr>
          <a:xfrm>
            <a:off x="804228" y="439909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22541"/>
          <p:cNvSpPr/>
          <p:nvPr/>
        </p:nvSpPr>
        <p:spPr>
          <a:xfrm>
            <a:off x="804228" y="122917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00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528B244-4F73-C21B-BFB8-C2816C75B1A3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710467"/>
            <a:ext cx="6064673" cy="4729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Maria.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6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6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6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searching for some information on the internet.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great. We can get all kinds of information online.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helps make life easier. 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buNone/>
            </a:pPr>
            <a:r>
              <a:rPr lang="zh-CN" altLang="zh-CN" sz="26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6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sometimes use it after class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not every day.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25573"/>
          <p:cNvSpPr/>
          <p:nvPr/>
        </p:nvSpPr>
        <p:spPr>
          <a:xfrm>
            <a:off x="266972" y="4897659"/>
            <a:ext cx="1474089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8" name="A_1f36d"/>
          <p:cNvSpPr/>
          <p:nvPr/>
        </p:nvSpPr>
        <p:spPr>
          <a:xfrm>
            <a:off x="2975247" y="1806987"/>
            <a:ext cx="1409764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197BC5-A7B8-66A8-514B-6D4AB35F67AA}"/>
              </a:ext>
            </a:extLst>
          </p:cNvPr>
          <p:cNvSpPr txBox="1"/>
          <p:nvPr/>
        </p:nvSpPr>
        <p:spPr>
          <a:xfrm>
            <a:off x="6789175" y="1743462"/>
            <a:ext cx="4517923" cy="44935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I use the internet often.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should use it carefully.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you doing now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shouldn’t use the internet.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often do you surf the internet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do you usually do when you’re online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How long do you spend on the internet each day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6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FE414F-EE97-C65D-D48D-B1DBFA367CFB}"/>
              </a:ext>
            </a:extLst>
          </p:cNvPr>
          <p:cNvSpPr txBox="1"/>
          <p:nvPr/>
        </p:nvSpPr>
        <p:spPr>
          <a:xfrm>
            <a:off x="277131" y="1179525"/>
            <a:ext cx="8365423" cy="563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6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6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人际沟通］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F0FC083-ED7A-3119-0E98-518F7346E4F2}"/>
              </a:ext>
            </a:extLst>
          </p:cNvPr>
          <p:cNvSpPr txBox="1"/>
          <p:nvPr/>
        </p:nvSpPr>
        <p:spPr>
          <a:xfrm>
            <a:off x="6478434" y="887352"/>
            <a:ext cx="5343832" cy="550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I use the internet often.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should use it carefully.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you doing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shouldn’t use the internet.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often do you surf the internet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do you usually do when you’re online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How long do you spend on the internet each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A12FD2-B465-41D0-E530-40CDBE4D1837}"/>
              </a:ext>
            </a:extLst>
          </p:cNvPr>
          <p:cNvSpPr txBox="1">
            <a:spLocks noChangeAspect="1"/>
          </p:cNvSpPr>
          <p:nvPr/>
        </p:nvSpPr>
        <p:spPr>
          <a:xfrm>
            <a:off x="369734" y="887352"/>
            <a:ext cx="609006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fond of listening to music. Sometimes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do some shopping.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often study online and sometimes chat with friends.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Usually 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hours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sometimes more. How about you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9f89"/>
          <p:cNvSpPr/>
          <p:nvPr/>
        </p:nvSpPr>
        <p:spPr>
          <a:xfrm>
            <a:off x="1461299" y="4153792"/>
            <a:ext cx="1843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6ca4"/>
          <p:cNvSpPr/>
          <p:nvPr/>
        </p:nvSpPr>
        <p:spPr>
          <a:xfrm>
            <a:off x="1439074" y="983872"/>
            <a:ext cx="16732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3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216F2F5-3751-578C-2F75-C07FEF1774E4}"/>
              </a:ext>
            </a:extLst>
          </p:cNvPr>
          <p:cNvSpPr txBox="1"/>
          <p:nvPr/>
        </p:nvSpPr>
        <p:spPr>
          <a:xfrm>
            <a:off x="6336891" y="936320"/>
            <a:ext cx="5343832" cy="550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 I use the internet often.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 should use it carefully.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are you doing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We shouldn’t use the internet.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often do you surf the internet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do you usually do when you’re online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G. How long do you spend on the internet each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111427-2EB8-1A6F-D6C2-AD66DB5587BF}"/>
              </a:ext>
            </a:extLst>
          </p:cNvPr>
          <p:cNvSpPr txBox="1">
            <a:spLocks noChangeAspect="1"/>
          </p:cNvSpPr>
          <p:nvPr/>
        </p:nvSpPr>
        <p:spPr>
          <a:xfrm>
            <a:off x="148508" y="645919"/>
            <a:ext cx="5839337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Less than an hour. I think we shouldn’t spend too much time on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 with you.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Well. I’m sure everyone in the world will use the internet in the future.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It is becoming an important part of our lives.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848b"/>
          <p:cNvSpPr/>
          <p:nvPr/>
        </p:nvSpPr>
        <p:spPr>
          <a:xfrm>
            <a:off x="4231495" y="2644391"/>
            <a:ext cx="1798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0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57</TotalTime>
  <Words>710</Words>
  <Application>Microsoft Office PowerPoint</Application>
  <PresentationFormat>宽屏</PresentationFormat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6</cp:revision>
  <dcterms:created xsi:type="dcterms:W3CDTF">2025-08-30T05:10:09Z</dcterms:created>
  <dcterms:modified xsi:type="dcterms:W3CDTF">2025-08-30T16:24:43Z</dcterms:modified>
</cp:coreProperties>
</file>