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best title for this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Teenagers’ Problems at Home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Parents’ Problems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Teenagers’ Problems at School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Rules at Home</a:t>
            </a:r>
            <a:endParaRPr lang="zh-CN" altLang="en-US" sz="3200" dirty="0"/>
          </a:p>
        </p:txBody>
      </p:sp>
      <p:sp>
        <p:nvSpPr>
          <p:cNvPr id="2" name="A_04246">
            <a:extLst>
              <a:ext uri="{FF2B5EF4-FFF2-40B4-BE49-F238E27FC236}">
                <a16:creationId xmlns:a16="http://schemas.microsoft.com/office/drawing/2014/main" id="{D1094776-A6F9-C01C-F1F3-B628DDC748CE}"/>
              </a:ext>
            </a:extLst>
          </p:cNvPr>
          <p:cNvSpPr/>
          <p:nvPr/>
        </p:nvSpPr>
        <p:spPr>
          <a:xfrm>
            <a:off x="804228" y="209608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29111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3192812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2323213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 by the rules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independence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yourself.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brushing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teeth.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responsibility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healthily.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728462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frustrated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course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importantly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necessary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frustrated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 in English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disappointed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excited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frightened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f896">
            <a:extLst>
              <a:ext uri="{FF2B5EF4-FFF2-40B4-BE49-F238E27FC236}">
                <a16:creationId xmlns:a16="http://schemas.microsoft.com/office/drawing/2014/main" id="{5D6E5199-61D9-E769-0BA8-C47128AB1406}"/>
              </a:ext>
            </a:extLst>
          </p:cNvPr>
          <p:cNvSpPr/>
          <p:nvPr/>
        </p:nvSpPr>
        <p:spPr>
          <a:xfrm>
            <a:off x="816928" y="171753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NOT the importance of family rules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Growing up healthily.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Developing good habits.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Developing hobby.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Keeping safe.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ddd5">
            <a:extLst>
              <a:ext uri="{FF2B5EF4-FFF2-40B4-BE49-F238E27FC236}">
                <a16:creationId xmlns:a16="http://schemas.microsoft.com/office/drawing/2014/main" id="{570A2D6A-2D1D-577B-1932-D67D025C4A10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writer thinks the family rules are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necessary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out of date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popular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strict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59d9">
            <a:extLst>
              <a:ext uri="{FF2B5EF4-FFF2-40B4-BE49-F238E27FC236}">
                <a16:creationId xmlns:a16="http://schemas.microsoft.com/office/drawing/2014/main" id="{F4ABBDF7-AC70-BA07-EC60-F4AC7B1E3343}"/>
              </a:ext>
            </a:extLst>
          </p:cNvPr>
          <p:cNvSpPr/>
          <p:nvPr/>
        </p:nvSpPr>
        <p:spPr>
          <a:xfrm>
            <a:off x="804228" y="2096570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proper structure of this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=Paragraph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=Paragraph 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②③④⑤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d80b">
            <a:extLst>
              <a:ext uri="{FF2B5EF4-FFF2-40B4-BE49-F238E27FC236}">
                <a16:creationId xmlns:a16="http://schemas.microsoft.com/office/drawing/2014/main" id="{1029849B-8064-B6B7-0B5E-041EC2B5C3C6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16</TotalTime>
  <Words>502</Words>
  <Application>Microsoft Office PowerPoint</Application>
  <PresentationFormat>宽屏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4</cp:revision>
  <dcterms:created xsi:type="dcterms:W3CDTF">2025-08-30T07:43:35Z</dcterms:created>
  <dcterms:modified xsi:type="dcterms:W3CDTF">2025-09-02T05:18:29Z</dcterms:modified>
</cp:coreProperties>
</file>