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83" r:id="rId9"/>
    <p:sldId id="884" r:id="rId10"/>
    <p:sldId id="259" r:id="rId11"/>
    <p:sldId id="880" r:id="rId12"/>
    <p:sldId id="881" r:id="rId13"/>
    <p:sldId id="882" r:id="rId14"/>
    <p:sldId id="885" r:id="rId15"/>
    <p:sldId id="886" r:id="rId16"/>
    <p:sldId id="888" r:id="rId17"/>
    <p:sldId id="889" r:id="rId18"/>
    <p:sldId id="890" r:id="rId19"/>
    <p:sldId id="891" r:id="rId20"/>
    <p:sldId id="892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behaviour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standards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行为标准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excellent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Middle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2874" y="757323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truth.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copied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others’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during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again.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honest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computer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games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April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celebrate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protect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indeed.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carefully.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pages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websites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homework.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thought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moon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welcome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ideas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50850" y="691904"/>
            <a:ext cx="11436350" cy="5474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can’t we do during an exam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should we help our classmates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should you use the internet carefully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endParaRPr lang="en-US" altLang="zh-CN" sz="3200" b="1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should we welcome new ideas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5fecb">
            <a:extLst>
              <a:ext uri="{FF2B5EF4-FFF2-40B4-BE49-F238E27FC236}">
                <a16:creationId xmlns:a16="http://schemas.microsoft.com/office/drawing/2014/main" id="{66E61C64-AC41-E769-263F-09A6776C92A9}"/>
              </a:ext>
            </a:extLst>
          </p:cNvPr>
          <p:cNvSpPr/>
          <p:nvPr/>
        </p:nvSpPr>
        <p:spPr>
          <a:xfrm>
            <a:off x="440690" y="5616456"/>
            <a:ext cx="8694038" cy="4164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Because new ideas can make life better.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11" name="A_20460">
            <a:extLst>
              <a:ext uri="{FF2B5EF4-FFF2-40B4-BE49-F238E27FC236}">
                <a16:creationId xmlns:a16="http://schemas.microsoft.com/office/drawing/2014/main" id="{B58DEE40-90D7-D450-A95A-17DFAB5AE02D}"/>
              </a:ext>
            </a:extLst>
          </p:cNvPr>
          <p:cNvSpPr/>
          <p:nvPr/>
        </p:nvSpPr>
        <p:spPr>
          <a:xfrm>
            <a:off x="440690" y="4543560"/>
            <a:ext cx="8467852" cy="4452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websites and use them to do homework.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10" name="A_86ea6">
            <a:extLst>
              <a:ext uri="{FF2B5EF4-FFF2-40B4-BE49-F238E27FC236}">
                <a16:creationId xmlns:a16="http://schemas.microsoft.com/office/drawing/2014/main" id="{6940133E-EC0C-7767-D72B-83C71FB7DB95}"/>
              </a:ext>
            </a:extLst>
          </p:cNvPr>
          <p:cNvSpPr/>
          <p:nvPr/>
        </p:nvSpPr>
        <p:spPr>
          <a:xfrm>
            <a:off x="440690" y="4007112"/>
            <a:ext cx="11203496" cy="4452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 should stay away from harmful websites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find good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A_da319">
            <a:extLst>
              <a:ext uri="{FF2B5EF4-FFF2-40B4-BE49-F238E27FC236}">
                <a16:creationId xmlns:a16="http://schemas.microsoft.com/office/drawing/2014/main" id="{BAAC020E-2294-FC86-630B-F80BFB89A791}"/>
              </a:ext>
            </a:extLst>
          </p:cNvPr>
          <p:cNvSpPr/>
          <p:nvPr/>
        </p:nvSpPr>
        <p:spPr>
          <a:xfrm>
            <a:off x="440690" y="2934216"/>
            <a:ext cx="8221345" cy="4452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When our classmates are in trouble.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  <a:p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bc1d4">
            <a:extLst>
              <a:ext uri="{FF2B5EF4-FFF2-40B4-BE49-F238E27FC236}">
                <a16:creationId xmlns:a16="http://schemas.microsoft.com/office/drawing/2014/main" id="{81CADE12-ACEE-C668-30D4-FD09B0C256ED}"/>
              </a:ext>
            </a:extLst>
          </p:cNvPr>
          <p:cNvSpPr/>
          <p:nvPr/>
        </p:nvSpPr>
        <p:spPr>
          <a:xfrm>
            <a:off x="440690" y="1861320"/>
            <a:ext cx="6857937" cy="4452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 can’t copy others’ work.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  <a:p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87175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缩小；减少；降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标记；指示牌，标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感情、消息或意见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个人的，秘密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意识到…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A_ec98f">
            <a:extLst>
              <a:ext uri="{FF2B5EF4-FFF2-40B4-BE49-F238E27FC236}">
                <a16:creationId xmlns:a16="http://schemas.microsoft.com/office/drawing/2014/main" id="{8817E7D3-9E53-629A-0E43-45EC7D8FE431}"/>
              </a:ext>
            </a:extLst>
          </p:cNvPr>
          <p:cNvSpPr/>
          <p:nvPr/>
        </p:nvSpPr>
        <p:spPr>
          <a:xfrm>
            <a:off x="2706053" y="5576857"/>
            <a:ext cx="3450272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 aware 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13" name="A_3692c">
            <a:extLst>
              <a:ext uri="{FF2B5EF4-FFF2-40B4-BE49-F238E27FC236}">
                <a16:creationId xmlns:a16="http://schemas.microsoft.com/office/drawing/2014/main" id="{64D68440-89CA-B41B-77A8-A9F4648DFF09}"/>
              </a:ext>
            </a:extLst>
          </p:cNvPr>
          <p:cNvSpPr/>
          <p:nvPr/>
        </p:nvSpPr>
        <p:spPr>
          <a:xfrm>
            <a:off x="7058978" y="4942873"/>
            <a:ext cx="22590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private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2" name="A_4fbb8">
            <a:extLst>
              <a:ext uri="{FF2B5EF4-FFF2-40B4-BE49-F238E27FC236}">
                <a16:creationId xmlns:a16="http://schemas.microsoft.com/office/drawing/2014/main" id="{F4E74401-E7FF-1986-3BA6-D3AB5BA90146}"/>
              </a:ext>
            </a:extLst>
          </p:cNvPr>
          <p:cNvSpPr/>
          <p:nvPr/>
        </p:nvSpPr>
        <p:spPr>
          <a:xfrm>
            <a:off x="1485265" y="4308889"/>
            <a:ext cx="2701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society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11" name="A_3d373">
            <a:extLst>
              <a:ext uri="{FF2B5EF4-FFF2-40B4-BE49-F238E27FC236}">
                <a16:creationId xmlns:a16="http://schemas.microsoft.com/office/drawing/2014/main" id="{1BCB8231-899C-2279-2A52-F3DB9D46ED68}"/>
              </a:ext>
            </a:extLst>
          </p:cNvPr>
          <p:cNvSpPr/>
          <p:nvPr/>
        </p:nvSpPr>
        <p:spPr>
          <a:xfrm>
            <a:off x="1485265" y="3674905"/>
            <a:ext cx="27628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respect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10" name="A_7cb71">
            <a:extLst>
              <a:ext uri="{FF2B5EF4-FFF2-40B4-BE49-F238E27FC236}">
                <a16:creationId xmlns:a16="http://schemas.microsoft.com/office/drawing/2014/main" id="{DC55CD2E-B6E9-7E5D-2213-CE14B86BF0A2}"/>
              </a:ext>
            </a:extLst>
          </p:cNvPr>
          <p:cNvSpPr/>
          <p:nvPr/>
        </p:nvSpPr>
        <p:spPr>
          <a:xfrm>
            <a:off x="4341178" y="3040921"/>
            <a:ext cx="2227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sign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9" name="A_c30e0">
            <a:extLst>
              <a:ext uri="{FF2B5EF4-FFF2-40B4-BE49-F238E27FC236}">
                <a16:creationId xmlns:a16="http://schemas.microsoft.com/office/drawing/2014/main" id="{8908500C-2009-0B87-78D2-6D63AAF60EBA}"/>
              </a:ext>
            </a:extLst>
          </p:cNvPr>
          <p:cNvSpPr/>
          <p:nvPr/>
        </p:nvSpPr>
        <p:spPr>
          <a:xfrm>
            <a:off x="3933190" y="2406937"/>
            <a:ext cx="259302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reduce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358299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我们只要点击一下，就能与世界上的任何人取得联系。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避免在网上发布个人信息。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为了保护你的在线账户，使用一个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“强而长的”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密码是很重要的。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58d14">
            <a:extLst>
              <a:ext uri="{FF2B5EF4-FFF2-40B4-BE49-F238E27FC236}">
                <a16:creationId xmlns:a16="http://schemas.microsoft.com/office/drawing/2014/main" id="{377682A5-9B12-7099-04EB-439EFC11E731}"/>
              </a:ext>
            </a:extLst>
          </p:cNvPr>
          <p:cNvSpPr/>
          <p:nvPr/>
        </p:nvSpPr>
        <p:spPr>
          <a:xfrm>
            <a:off x="669290" y="5890753"/>
            <a:ext cx="680789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“strong and long” password.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9" name="A_3ce57">
            <a:extLst>
              <a:ext uri="{FF2B5EF4-FFF2-40B4-BE49-F238E27FC236}">
                <a16:creationId xmlns:a16="http://schemas.microsoft.com/office/drawing/2014/main" id="{99A1E5B0-42AA-900B-C688-5DE6DA3FCCBF}"/>
              </a:ext>
            </a:extLst>
          </p:cNvPr>
          <p:cNvSpPr/>
          <p:nvPr/>
        </p:nvSpPr>
        <p:spPr>
          <a:xfrm>
            <a:off x="669290" y="5256769"/>
            <a:ext cx="112877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protect your online accounts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，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it’s important to use a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1b133">
            <a:extLst>
              <a:ext uri="{FF2B5EF4-FFF2-40B4-BE49-F238E27FC236}">
                <a16:creationId xmlns:a16="http://schemas.microsoft.com/office/drawing/2014/main" id="{61AB3A22-A966-124A-EBEC-7100AD2C3BA5}"/>
              </a:ext>
            </a:extLst>
          </p:cNvPr>
          <p:cNvSpPr/>
          <p:nvPr/>
        </p:nvSpPr>
        <p:spPr>
          <a:xfrm>
            <a:off x="669290" y="3354817"/>
            <a:ext cx="93759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Avoid posting personal information online.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  <p:sp>
        <p:nvSpPr>
          <p:cNvPr id="7" name="A_5de85">
            <a:extLst>
              <a:ext uri="{FF2B5EF4-FFF2-40B4-BE49-F238E27FC236}">
                <a16:creationId xmlns:a16="http://schemas.microsoft.com/office/drawing/2014/main" id="{0DAB30D3-5572-5BF8-CBAC-930A7496393A}"/>
              </a:ext>
            </a:extLst>
          </p:cNvPr>
          <p:cNvSpPr/>
          <p:nvPr/>
        </p:nvSpPr>
        <p:spPr>
          <a:xfrm>
            <a:off x="669290" y="2086849"/>
            <a:ext cx="1100766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 can get in touch with anyone with just one click.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164988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下周六，你所在的班级要组织一次旅行，但在上次的集体出行活动中出现了以下问题：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有的同学迟到，导致其他人一直在等他们；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有的同学乱扔垃圾；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有的同学穿的鞋子不舒适，导致脚受伤。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请用英文简单描述以上问题，并针对这些问题为本次出游制定活动规则。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179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写作要求：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文中须包含以上要点提示，可适当发挥；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文中不得出现真实姓名和学校名称；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开头已给出，不计入总词数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参考词汇：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keep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doing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让某人一直做某事；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plastic bags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塑料袋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526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are going on a trip next Saturday. But there were some problems during the last trip. 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7F33FD3-59D4-7995-CB48-BDD4DB9D75FF}"/>
              </a:ext>
            </a:extLst>
          </p:cNvPr>
          <p:cNvSpPr txBox="1">
            <a:spLocks/>
          </p:cNvSpPr>
          <p:nvPr/>
        </p:nvSpPr>
        <p:spPr>
          <a:xfrm>
            <a:off x="679449" y="2327223"/>
            <a:ext cx="10833099" cy="3234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Some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kept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littered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around.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behaviour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hurt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shoes.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7190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6E4A50E-7BB2-CF9A-B80B-C3B61DFDDEA2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Developing ideas(Reading for writing)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5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Play by the rules</a:t>
              </a:r>
              <a:r>
                <a:rPr lang="zh-CN" altLang="en-US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？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rules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trip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safe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happy.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please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am.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wait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plastic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bags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collect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rubbish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leave.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Third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wear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shoes.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820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935684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some websites to read funny online stories.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impolite to read other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私人的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letters.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important to be honest and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欺骗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exams or games.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wise man gets more from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than a fool from his friends.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5a520">
            <a:extLst>
              <a:ext uri="{FF2B5EF4-FFF2-40B4-BE49-F238E27FC236}">
                <a16:creationId xmlns:a16="http://schemas.microsoft.com/office/drawing/2014/main" id="{172FF9F5-5469-277D-32DE-EABA06A38486}"/>
              </a:ext>
            </a:extLst>
          </p:cNvPr>
          <p:cNvSpPr/>
          <p:nvPr/>
        </p:nvSpPr>
        <p:spPr>
          <a:xfrm>
            <a:off x="6380861" y="5470092"/>
            <a:ext cx="2701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enemies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10" name="A_8572c">
            <a:extLst>
              <a:ext uri="{FF2B5EF4-FFF2-40B4-BE49-F238E27FC236}">
                <a16:creationId xmlns:a16="http://schemas.microsoft.com/office/drawing/2014/main" id="{123F7772-33F4-4D28-B649-171A5226367D}"/>
              </a:ext>
            </a:extLst>
          </p:cNvPr>
          <p:cNvSpPr/>
          <p:nvPr/>
        </p:nvSpPr>
        <p:spPr>
          <a:xfrm>
            <a:off x="7498842" y="4202124"/>
            <a:ext cx="2249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cheat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9" name="A_ef83b">
            <a:extLst>
              <a:ext uri="{FF2B5EF4-FFF2-40B4-BE49-F238E27FC236}">
                <a16:creationId xmlns:a16="http://schemas.microsoft.com/office/drawing/2014/main" id="{9D9BEA45-4719-75FE-7703-E3F134E63ED5}"/>
              </a:ext>
            </a:extLst>
          </p:cNvPr>
          <p:cNvSpPr/>
          <p:nvPr/>
        </p:nvSpPr>
        <p:spPr>
          <a:xfrm>
            <a:off x="7108889" y="2934156"/>
            <a:ext cx="256546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private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33101"/>
            <a:ext cx="2353285" cy="513727"/>
          </a:xfrm>
          <a:prstGeom prst="rect">
            <a:avLst/>
          </a:prstGeom>
        </p:spPr>
      </p:pic>
      <p:sp>
        <p:nvSpPr>
          <p:cNvPr id="8" name="A_751c9">
            <a:extLst>
              <a:ext uri="{FF2B5EF4-FFF2-40B4-BE49-F238E27FC236}">
                <a16:creationId xmlns:a16="http://schemas.microsoft.com/office/drawing/2014/main" id="{1AAB326B-F4B4-B442-9D34-066912D5E20B}"/>
              </a:ext>
            </a:extLst>
          </p:cNvPr>
          <p:cNvSpPr/>
          <p:nvPr/>
        </p:nvSpPr>
        <p:spPr>
          <a:xfrm>
            <a:off x="3085846" y="1666188"/>
            <a:ext cx="22955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clicks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Teenagers should be taught how to be responsible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(city).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often makes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(care) mistakes in the exams.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you rise to the challenges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will learn great knowledge and enjoy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(person) growth.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find out what else we can do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(protect) as many animals as possible.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d9a6e">
            <a:extLst>
              <a:ext uri="{FF2B5EF4-FFF2-40B4-BE49-F238E27FC236}">
                <a16:creationId xmlns:a16="http://schemas.microsoft.com/office/drawing/2014/main" id="{2065E44C-7031-D049-D39B-22A440C109C9}"/>
              </a:ext>
            </a:extLst>
          </p:cNvPr>
          <p:cNvSpPr/>
          <p:nvPr/>
        </p:nvSpPr>
        <p:spPr>
          <a:xfrm>
            <a:off x="6918452" y="4942873"/>
            <a:ext cx="300894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 protect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9" name="A_a8ef6">
            <a:extLst>
              <a:ext uri="{FF2B5EF4-FFF2-40B4-BE49-F238E27FC236}">
                <a16:creationId xmlns:a16="http://schemas.microsoft.com/office/drawing/2014/main" id="{A504F5D0-9585-2BD6-FB88-B04BCD46EE82}"/>
              </a:ext>
            </a:extLst>
          </p:cNvPr>
          <p:cNvSpPr/>
          <p:nvPr/>
        </p:nvSpPr>
        <p:spPr>
          <a:xfrm>
            <a:off x="4426903" y="4308889"/>
            <a:ext cx="2814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personal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8" name="A_c4cb8">
            <a:extLst>
              <a:ext uri="{FF2B5EF4-FFF2-40B4-BE49-F238E27FC236}">
                <a16:creationId xmlns:a16="http://schemas.microsoft.com/office/drawing/2014/main" id="{E8E58D34-349D-69CB-D901-528F6B866FEF}"/>
              </a:ext>
            </a:extLst>
          </p:cNvPr>
          <p:cNvSpPr/>
          <p:nvPr/>
        </p:nvSpPr>
        <p:spPr>
          <a:xfrm>
            <a:off x="3761740" y="3040921"/>
            <a:ext cx="26739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careless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7" name="A_5ff2e">
            <a:extLst>
              <a:ext uri="{FF2B5EF4-FFF2-40B4-BE49-F238E27FC236}">
                <a16:creationId xmlns:a16="http://schemas.microsoft.com/office/drawing/2014/main" id="{FC18DD12-FEC7-C6D5-A57C-A0F9FE96A102}"/>
              </a:ext>
            </a:extLst>
          </p:cNvPr>
          <p:cNvSpPr/>
          <p:nvPr/>
        </p:nvSpPr>
        <p:spPr>
          <a:xfrm>
            <a:off x="669290" y="2406937"/>
            <a:ext cx="26115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citizens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Robinson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 said you wanted to see 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would you please come in and take a seat. I’m afraid there’s something we have to talk about ______.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face to face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hand in hand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shoulder by shoulder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neck and neck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28a7">
            <a:extLst>
              <a:ext uri="{FF2B5EF4-FFF2-40B4-BE49-F238E27FC236}">
                <a16:creationId xmlns:a16="http://schemas.microsoft.com/office/drawing/2014/main" id="{4EE5E11F-6CC8-37F1-E67A-C8075E918D19}"/>
              </a:ext>
            </a:extLst>
          </p:cNvPr>
          <p:cNvSpPr/>
          <p:nvPr/>
        </p:nvSpPr>
        <p:spPr>
          <a:xfrm>
            <a:off x="804228" y="1770291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Nobody can avoid ______ mistakes in his or her life.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make	                              B. to make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making	                              D. makes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I’m trying to ______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Jane.Do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have her phone number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Certainly. It’s 83865179.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feel sorry for                      B. pay attention to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get in touch with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catch up with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6e8c">
            <a:extLst>
              <a:ext uri="{FF2B5EF4-FFF2-40B4-BE49-F238E27FC236}">
                <a16:creationId xmlns:a16="http://schemas.microsoft.com/office/drawing/2014/main" id="{C373BAE3-80C4-97E8-298E-F90B3A73B5EE}"/>
              </a:ext>
            </a:extLst>
          </p:cNvPr>
          <p:cNvSpPr/>
          <p:nvPr/>
        </p:nvSpPr>
        <p:spPr>
          <a:xfrm>
            <a:off x="816928" y="295371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675d2">
            <a:extLst>
              <a:ext uri="{FF2B5EF4-FFF2-40B4-BE49-F238E27FC236}">
                <a16:creationId xmlns:a16="http://schemas.microsoft.com/office/drawing/2014/main" id="{FF87A8BA-40D0-3CB0-CBD4-B8DBB6F9AB3A}"/>
              </a:ext>
            </a:extLst>
          </p:cNvPr>
          <p:cNvSpPr/>
          <p:nvPr/>
        </p:nvSpPr>
        <p:spPr>
          <a:xfrm>
            <a:off x="816928" y="105176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Teenagers should be ______ that there’s no ending to learning.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 with you. Art is long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life is short.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absent	          B. awake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aware	          D. afraid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2fe5">
            <a:extLst>
              <a:ext uri="{FF2B5EF4-FFF2-40B4-BE49-F238E27FC236}">
                <a16:creationId xmlns:a16="http://schemas.microsoft.com/office/drawing/2014/main" id="{207E4A71-C62A-F3BD-12E2-C67D01C259E0}"/>
              </a:ext>
            </a:extLst>
          </p:cNvPr>
          <p:cNvSpPr/>
          <p:nvPr/>
        </p:nvSpPr>
        <p:spPr>
          <a:xfrm>
            <a:off x="804228" y="209657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如果你感觉非常糟糕，那么去找你值得信赖的朋友聊聊。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Talk to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if you are feeling really bad.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记住，网上的不良行为是有代价的。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Remember that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online has costs.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你不必独自面对你的问题！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don’t have to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caf2c">
            <a:extLst>
              <a:ext uri="{FF2B5EF4-FFF2-40B4-BE49-F238E27FC236}">
                <a16:creationId xmlns:a16="http://schemas.microsoft.com/office/drawing/2014/main" id="{C8FDDC07-0B73-1964-C343-C510B7C404C7}"/>
              </a:ext>
            </a:extLst>
          </p:cNvPr>
          <p:cNvSpPr/>
          <p:nvPr/>
        </p:nvSpPr>
        <p:spPr>
          <a:xfrm>
            <a:off x="669290" y="5576857"/>
            <a:ext cx="22495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alone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9" name="A_95455">
            <a:extLst>
              <a:ext uri="{FF2B5EF4-FFF2-40B4-BE49-F238E27FC236}">
                <a16:creationId xmlns:a16="http://schemas.microsoft.com/office/drawing/2014/main" id="{4604E14F-15F0-17F5-D80A-2B07690B0E4D}"/>
              </a:ext>
            </a:extLst>
          </p:cNvPr>
          <p:cNvSpPr/>
          <p:nvPr/>
        </p:nvSpPr>
        <p:spPr>
          <a:xfrm>
            <a:off x="3827844" y="4942873"/>
            <a:ext cx="596487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face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your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problems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8" name="A_8d48f">
            <a:extLst>
              <a:ext uri="{FF2B5EF4-FFF2-40B4-BE49-F238E27FC236}">
                <a16:creationId xmlns:a16="http://schemas.microsoft.com/office/drawing/2014/main" id="{D04234C4-9583-C0FF-33B5-0999F15FD388}"/>
              </a:ext>
            </a:extLst>
          </p:cNvPr>
          <p:cNvSpPr/>
          <p:nvPr/>
        </p:nvSpPr>
        <p:spPr>
          <a:xfrm>
            <a:off x="3482912" y="3674905"/>
            <a:ext cx="48832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behaving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badly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7" name="A_5e9d4">
            <a:extLst>
              <a:ext uri="{FF2B5EF4-FFF2-40B4-BE49-F238E27FC236}">
                <a16:creationId xmlns:a16="http://schemas.microsoft.com/office/drawing/2014/main" id="{F744C652-A980-1E3F-3EF8-3FA896E02D3C}"/>
              </a:ext>
            </a:extLst>
          </p:cNvPr>
          <p:cNvSpPr/>
          <p:nvPr/>
        </p:nvSpPr>
        <p:spPr>
          <a:xfrm>
            <a:off x="1986090" y="2406937"/>
            <a:ext cx="47943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trusted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friends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268263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14111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在网上发布东西之前要仔细考虑。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before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4916">
            <a:extLst>
              <a:ext uri="{FF2B5EF4-FFF2-40B4-BE49-F238E27FC236}">
                <a16:creationId xmlns:a16="http://schemas.microsoft.com/office/drawing/2014/main" id="{348892DF-F589-7DF7-3372-DE60FDB6D8FC}"/>
              </a:ext>
            </a:extLst>
          </p:cNvPr>
          <p:cNvSpPr/>
          <p:nvPr/>
        </p:nvSpPr>
        <p:spPr>
          <a:xfrm>
            <a:off x="770890" y="2378599"/>
            <a:ext cx="238448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online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7" name="A_ffb43">
            <a:extLst>
              <a:ext uri="{FF2B5EF4-FFF2-40B4-BE49-F238E27FC236}">
                <a16:creationId xmlns:a16="http://schemas.microsoft.com/office/drawing/2014/main" id="{2723C893-47E0-3A6A-3698-F26805516266}"/>
              </a:ext>
            </a:extLst>
          </p:cNvPr>
          <p:cNvSpPr/>
          <p:nvPr/>
        </p:nvSpPr>
        <p:spPr>
          <a:xfrm>
            <a:off x="5477383" y="1744615"/>
            <a:ext cx="2689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posting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6" name="A_e13d4">
            <a:extLst>
              <a:ext uri="{FF2B5EF4-FFF2-40B4-BE49-F238E27FC236}">
                <a16:creationId xmlns:a16="http://schemas.microsoft.com/office/drawing/2014/main" id="{E4447FA9-6CA5-836C-3E5B-8CC47A3DA70C}"/>
              </a:ext>
            </a:extLst>
          </p:cNvPr>
          <p:cNvSpPr/>
          <p:nvPr/>
        </p:nvSpPr>
        <p:spPr>
          <a:xfrm>
            <a:off x="1831340" y="1744615"/>
            <a:ext cx="29533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carefully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69666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3DD8034E-CD24-478D-9785-2C75CBAF75C8}" vid="{0D681AEF-D9F8-4C1A-92C6-DC274C7E755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5555555</Template>
  <TotalTime>23</TotalTime>
  <Words>1461</Words>
  <Application>Microsoft Office PowerPoint</Application>
  <PresentationFormat>宽屏</PresentationFormat>
  <Paragraphs>132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5</cp:revision>
  <dcterms:created xsi:type="dcterms:W3CDTF">2025-08-30T07:33:31Z</dcterms:created>
  <dcterms:modified xsi:type="dcterms:W3CDTF">2025-09-02T05:06:35Z</dcterms:modified>
</cp:coreProperties>
</file>