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259" r:id="rId9"/>
    <p:sldId id="878" r:id="rId10"/>
    <p:sldId id="87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48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Starting out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Starting out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3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Make it happen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472ED43-D29A-2F45-82E4-546B1A99E44F}"/>
              </a:ext>
            </a:extLst>
          </p:cNvPr>
          <p:cNvSpPr txBox="1">
            <a:spLocks noChangeAspect="1"/>
          </p:cNvSpPr>
          <p:nvPr/>
        </p:nvSpPr>
        <p:spPr>
          <a:xfrm>
            <a:off x="507466" y="1499649"/>
            <a:ext cx="11177068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Gina is my best friend. In some ways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are the same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there are also some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(different) between us.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Since we began to use the internet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our lives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(change) a lot.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Careless driving has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(cause) many traffic accidents in the past few years.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20f55"/>
          <p:cNvSpPr/>
          <p:nvPr/>
        </p:nvSpPr>
        <p:spPr>
          <a:xfrm>
            <a:off x="4420590" y="4766089"/>
            <a:ext cx="249878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caused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ae962"/>
          <p:cNvSpPr/>
          <p:nvPr/>
        </p:nvSpPr>
        <p:spPr>
          <a:xfrm>
            <a:off x="497306" y="4132105"/>
            <a:ext cx="247338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changed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5" name="A_c575e"/>
          <p:cNvSpPr/>
          <p:nvPr/>
        </p:nvSpPr>
        <p:spPr>
          <a:xfrm>
            <a:off x="8754465" y="3498121"/>
            <a:ext cx="17288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4f8e5"/>
          <p:cNvSpPr/>
          <p:nvPr/>
        </p:nvSpPr>
        <p:spPr>
          <a:xfrm>
            <a:off x="4603724" y="2864137"/>
            <a:ext cx="3213735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differences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FD2561C-B1FB-7A77-3751-C5F6E03F39B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642886"/>
            <a:ext cx="10833100" cy="2012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can find a lot of fun during our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(life).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Professor Li is quite satisfied with his students’ creative </a:t>
            </a:r>
            <a:endParaRPr lang="en-US" altLang="zh-CN" sz="3200" b="1" dirty="0" smtClean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(invent).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732bc"/>
          <p:cNvSpPr/>
          <p:nvPr/>
        </p:nvSpPr>
        <p:spPr>
          <a:xfrm>
            <a:off x="669290" y="4007374"/>
            <a:ext cx="31068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inventions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5d971"/>
          <p:cNvSpPr/>
          <p:nvPr/>
        </p:nvSpPr>
        <p:spPr>
          <a:xfrm>
            <a:off x="7114921" y="2739406"/>
            <a:ext cx="209238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48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2D0F976-C5BD-825D-1CA1-FD4E408C00D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39787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 people believe that the ______ of the wheel was a turning point in human history.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invention	B. instrument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instruction	D. introduction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 much traffic may ______ traffic jam.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happen		B. connect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lead		D. cause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daff"/>
          <p:cNvSpPr/>
          <p:nvPr/>
        </p:nvSpPr>
        <p:spPr>
          <a:xfrm>
            <a:off x="804228" y="4306227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2" name="A_e1de0"/>
          <p:cNvSpPr/>
          <p:nvPr/>
        </p:nvSpPr>
        <p:spPr>
          <a:xfrm>
            <a:off x="804228" y="1770291"/>
            <a:ext cx="1366520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761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763209A-0038-59C1-EB56-A1268BD6A762}"/>
              </a:ext>
            </a:extLst>
          </p:cNvPr>
          <p:cNvSpPr txBox="1">
            <a:spLocks noChangeAspect="1"/>
          </p:cNvSpPr>
          <p:nvPr/>
        </p:nvSpPr>
        <p:spPr>
          <a:xfrm>
            <a:off x="234028" y="694580"/>
            <a:ext cx="11723944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said that the electric cars will make a big ______ to the environment.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direction	B. difference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situation	D. condition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Mike ______ a lot. He used to be a troublemaker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now he is serious.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 sure change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I’m sure he’ll grow into a fine young man.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changed	B. will change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is changed	D. has changed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43641"/>
          <p:cNvSpPr/>
          <p:nvPr/>
        </p:nvSpPr>
        <p:spPr>
          <a:xfrm>
            <a:off x="358806" y="3327036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2" name="A_73c1b"/>
          <p:cNvSpPr/>
          <p:nvPr/>
        </p:nvSpPr>
        <p:spPr>
          <a:xfrm>
            <a:off x="358806" y="791100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949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7B84B9F-0745-412B-3D96-4DC98E8D3D4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65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the four inventions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______ wasn’t invented in China.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abacus		B. gunpowder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computer	D. compass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9065c"/>
          <p:cNvSpPr/>
          <p:nvPr/>
        </p:nvSpPr>
        <p:spPr>
          <a:xfrm>
            <a:off x="804228" y="2416657"/>
            <a:ext cx="1411351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875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61A63820-A6C1-AA80-7C8D-6244083992F1}"/>
              </a:ext>
            </a:extLst>
          </p:cNvPr>
          <p:cNvSpPr txBox="1">
            <a:spLocks noChangeAspect="1"/>
          </p:cNvSpPr>
          <p:nvPr/>
        </p:nvSpPr>
        <p:spPr>
          <a:xfrm>
            <a:off x="95454" y="1751981"/>
            <a:ext cx="7077690" cy="47736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Andy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Zhang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Lei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visiting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inventions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ancient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museum.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Andy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b="1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600" b="1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Zhang</a:t>
            </a:r>
            <a:r>
              <a:rPr lang="en-US" altLang="zh-CN" sz="2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b="1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Lei</a:t>
            </a:r>
            <a:r>
              <a:rPr lang="en-US" altLang="zh-CN" sz="2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Look at the exhibit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Zhang Lei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zh-CN" altLang="zh-CN" sz="2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6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6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6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600" dirty="0">
              <a:solidFill>
                <a:schemeClr val="bg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Oh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a great invention of ancient China.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Really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2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6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6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6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600" dirty="0">
              <a:solidFill>
                <a:schemeClr val="bg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Han Dynasty.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Who invented it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6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6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6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en-US" sz="2600" dirty="0">
              <a:solidFill>
                <a:schemeClr val="bg1"/>
              </a:solidFill>
            </a:endParaRPr>
          </a:p>
        </p:txBody>
      </p:sp>
      <p:sp>
        <p:nvSpPr>
          <p:cNvPr id="8" name="A_0ea54"/>
          <p:cNvSpPr/>
          <p:nvPr/>
        </p:nvSpPr>
        <p:spPr>
          <a:xfrm>
            <a:off x="961594" y="5969397"/>
            <a:ext cx="1474851" cy="38633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6" name="A_79081"/>
          <p:cNvSpPr/>
          <p:nvPr/>
        </p:nvSpPr>
        <p:spPr>
          <a:xfrm>
            <a:off x="2291919" y="4424061"/>
            <a:ext cx="1474851" cy="38633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9DB9A8F-94B4-6B6D-4D42-A98CBE6B324C}"/>
              </a:ext>
            </a:extLst>
          </p:cNvPr>
          <p:cNvSpPr txBox="1"/>
          <p:nvPr/>
        </p:nvSpPr>
        <p:spPr>
          <a:xfrm>
            <a:off x="7173144" y="2091294"/>
            <a:ext cx="4507579" cy="36933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Guess first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When was it invented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How does it work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It looks so interesting and strange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It was invented by some farmers.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The machine can work well.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G. The farmers often used it. </a:t>
            </a:r>
            <a:endParaRPr lang="zh-CN" altLang="en-US" sz="2600" dirty="0"/>
          </a:p>
        </p:txBody>
      </p:sp>
      <p:sp>
        <p:nvSpPr>
          <p:cNvPr id="3" name="A_1cc0f"/>
          <p:cNvSpPr/>
          <p:nvPr/>
        </p:nvSpPr>
        <p:spPr>
          <a:xfrm>
            <a:off x="5938407" y="3393837"/>
            <a:ext cx="1243076" cy="38633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1DAEDD4-7FA5-3210-BDD7-1FD79D9F9A38}"/>
              </a:ext>
            </a:extLst>
          </p:cNvPr>
          <p:cNvSpPr txBox="1">
            <a:spLocks noChangeAspect="1"/>
          </p:cNvSpPr>
          <p:nvPr/>
        </p:nvSpPr>
        <p:spPr>
          <a:xfrm>
            <a:off x="277132" y="1206701"/>
            <a:ext cx="8523543" cy="10905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6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6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［人与社会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6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人际沟通］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有两个多余选项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E458A6F3-0CD2-AC39-5BE4-E09B3A5B1A3B}"/>
              </a:ext>
            </a:extLst>
          </p:cNvPr>
          <p:cNvSpPr txBox="1"/>
          <p:nvPr/>
        </p:nvSpPr>
        <p:spPr>
          <a:xfrm>
            <a:off x="6736531" y="997492"/>
            <a:ext cx="4894006" cy="397031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Guess first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When was it invented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How does it work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It looks so interesting and strange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It was invented by some farmers.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The machine can work well.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G. The farmers often used it. </a:t>
            </a:r>
            <a:endParaRPr lang="zh-CN" altLang="en-US" sz="28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ABC9549-5AFB-5820-E3D3-E39B92C95105}"/>
              </a:ext>
            </a:extLst>
          </p:cNvPr>
          <p:cNvSpPr txBox="1">
            <a:spLocks noChangeAspect="1"/>
          </p:cNvSpPr>
          <p:nvPr/>
        </p:nvSpPr>
        <p:spPr>
          <a:xfrm>
            <a:off x="369734" y="656238"/>
            <a:ext cx="6016318" cy="5641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 was it used for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 dirty="0">
              <a:solidFill>
                <a:schemeClr val="bg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Was it used for getting in the crops(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收获作物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wasn’t. It was used for carrying water.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looks quite special.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don’t know. Let’s read what it says here and find out.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Good idea.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2752"/>
          <p:cNvSpPr/>
          <p:nvPr/>
        </p:nvSpPr>
        <p:spPr>
          <a:xfrm>
            <a:off x="4618837" y="4081174"/>
            <a:ext cx="1657413" cy="41605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8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c6000"/>
          <p:cNvSpPr/>
          <p:nvPr/>
        </p:nvSpPr>
        <p:spPr>
          <a:xfrm>
            <a:off x="1304137" y="1307494"/>
            <a:ext cx="1568513" cy="41605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558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ection A(1a~2f).pptx" id="{93164847-F8C7-4558-B00E-F77DDE3BC54B}" vid="{9876B2BA-BFA6-49DA-B733-50F2FB6D6F8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58</TotalTime>
  <Words>650</Words>
  <Application>Microsoft Office PowerPoint</Application>
  <PresentationFormat>宽屏</PresentationFormat>
  <Paragraphs>80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 h</dc:creator>
  <cp:lastModifiedBy>Administrator</cp:lastModifiedBy>
  <cp:revision>6</cp:revision>
  <dcterms:created xsi:type="dcterms:W3CDTF">2025-08-30T05:10:09Z</dcterms:created>
  <dcterms:modified xsi:type="dcterms:W3CDTF">2025-08-30T16:13:10Z</dcterms:modified>
</cp:coreProperties>
</file>