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单元考点突破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2322" y="1792861"/>
            <a:ext cx="11647357" cy="1485152"/>
            <a:chOff x="272322" y="1792861"/>
            <a:chExt cx="11647357" cy="1485152"/>
          </a:xfrm>
        </p:grpSpPr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单元考点突破</a:t>
              </a:r>
            </a:p>
          </p:txBody>
        </p:sp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This is me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60DDDFA-F6E2-F495-3393-38CA4E400EE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makes you ______ I will take the chance to compete for the prize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light in your eyes.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wonder		B. doubt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suppose	D. reflect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7e9e"/>
          <p:cNvSpPr/>
          <p:nvPr/>
        </p:nvSpPr>
        <p:spPr>
          <a:xfrm>
            <a:off x="804228" y="241046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51E1247-A7E3-CFB5-4FD9-8B07AED3676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492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 ______ read textbooks and recommended(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被推荐的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books before class.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are supposed to	B. are suppose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suppose to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supposed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the girl is only six years old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knows more than 300 ancient Chinese poems.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		B. Unless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Although	D. Since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8277"/>
          <p:cNvSpPr/>
          <p:nvPr/>
        </p:nvSpPr>
        <p:spPr>
          <a:xfrm>
            <a:off x="804228" y="411572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5" name="A_9b4d2"/>
          <p:cNvSpPr/>
          <p:nvPr/>
        </p:nvSpPr>
        <p:spPr>
          <a:xfrm>
            <a:off x="804228" y="945807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16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75E0F73-DF38-E15F-4EEF-36EF891BA32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excited about the hike tomorrow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 it’s going to be a long and tiring walk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view will be worth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if		B. when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because	D. although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13ba"/>
          <p:cNvSpPr/>
          <p:nvPr/>
        </p:nvSpPr>
        <p:spPr>
          <a:xfrm>
            <a:off x="804228" y="209657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2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8CD911-FABE-EFA9-B15E-2655AEEBF06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72700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I asked Matt about the cause of the accident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began to talk about other things.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Perhaps he wanted to ______ for someone.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study	B. speak	C. cover	D. work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Double Reduction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policy(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双减政策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______ all the people in our country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course not. It will be just for students.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catch	B. cover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cost	D. close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05bb"/>
          <p:cNvSpPr/>
          <p:nvPr/>
        </p:nvSpPr>
        <p:spPr>
          <a:xfrm>
            <a:off x="804228" y="403914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c98b5"/>
          <p:cNvSpPr/>
          <p:nvPr/>
        </p:nvSpPr>
        <p:spPr>
          <a:xfrm>
            <a:off x="804228" y="150320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2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BC1BB4-20D2-4199-5002-A821C78E551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search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Living in modern cities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most teenagers know how to ______ the internet for useful information.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find			B. follow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search			D. share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Those people went to the forest to ______ the boy.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search of		B. search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search for		D. searching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d697"/>
          <p:cNvSpPr/>
          <p:nvPr/>
        </p:nvSpPr>
        <p:spPr>
          <a:xfrm>
            <a:off x="804228" y="4306227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5" name="A_a6400"/>
          <p:cNvSpPr/>
          <p:nvPr/>
        </p:nvSpPr>
        <p:spPr>
          <a:xfrm>
            <a:off x="804228" y="1770291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03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3CC9D7-A21A-6466-79A0-7E54B681C1F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492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good for people to have a dream.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 right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it can be even better if they ______ their dreams.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try on	   B. get over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turn down	D. stick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have any glue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want ______ these pieces of paper together.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cut	   B. to cut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stick		D. to stick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cfec"/>
          <p:cNvSpPr/>
          <p:nvPr/>
        </p:nvSpPr>
        <p:spPr>
          <a:xfrm>
            <a:off x="804228" y="411572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5" name="A_f36ce"/>
          <p:cNvSpPr/>
          <p:nvPr/>
        </p:nvSpPr>
        <p:spPr>
          <a:xfrm>
            <a:off x="804228" y="1579791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78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D2B7DFB-5BC0-F5D2-17E8-7DAA2922971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482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impossible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think of travelling in space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was ______ in the past. However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no longer a dream now.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international	B. important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interesting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		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 impossible</a:t>
            </a:r>
            <a:endParaRPr lang="zh-CN" altLang="en-US" sz="3200" dirty="0"/>
          </a:p>
        </p:txBody>
      </p:sp>
      <p:sp>
        <p:nvSpPr>
          <p:cNvPr id="4" name="A_6ffcf"/>
          <p:cNvSpPr/>
          <p:nvPr/>
        </p:nvSpPr>
        <p:spPr>
          <a:xfrm>
            <a:off x="804228" y="2409986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1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53</TotalTime>
  <Words>533</Words>
  <Application>Microsoft Office PowerPoint</Application>
  <PresentationFormat>宽屏</PresentationFormat>
  <Paragraphs>56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4</cp:revision>
  <dcterms:created xsi:type="dcterms:W3CDTF">2025-08-30T05:10:09Z</dcterms:created>
  <dcterms:modified xsi:type="dcterms:W3CDTF">2025-08-30T15:29:56Z</dcterms:modified>
</cp:coreProperties>
</file>