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阅读能力提升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282424-05D0-ED11-132D-DB3A0F1BAB8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482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the text we can know that if people want to eat less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they’d better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eat different food with digital pickles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eat while reading a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food magazine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eat without listening to or watching anything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D. eat while listening to an audio clip about others eating</a:t>
            </a:r>
            <a:endParaRPr lang="zh-CN" altLang="en-US" sz="3200" dirty="0"/>
          </a:p>
        </p:txBody>
      </p:sp>
      <p:sp>
        <p:nvSpPr>
          <p:cNvPr id="2" name="A_2ceed"/>
          <p:cNvSpPr/>
          <p:nvPr/>
        </p:nvSpPr>
        <p:spPr>
          <a:xfrm>
            <a:off x="804228" y="1776002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09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2322" y="1792861"/>
            <a:ext cx="11647357" cy="1485152"/>
            <a:chOff x="272322" y="1792861"/>
            <a:chExt cx="11647357" cy="1485152"/>
          </a:xfrm>
        </p:grpSpPr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阅读能力提升</a:t>
              </a:r>
            </a:p>
          </p:txBody>
        </p:sp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Digital life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E95AC73-5DAE-1C07-69BC-A61D92F2710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1193002" cy="323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电子榨菜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Recently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type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discussed.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videos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think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videos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appetizing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有食欲的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spoonful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pickles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sometimes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00DE501-5574-0B35-8B0E-8412B57FEA7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received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million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clicks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Weibo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joined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discussion.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Instead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meals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friends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members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watch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TV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short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videos.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tastier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pickles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282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709893-AD79-DCE4-3CCF-4BACE0A349B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habit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affect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According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published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international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volunteers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follow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patterns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patterns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included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mobile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phone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magazines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distraction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diets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discovered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distraction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increased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caloric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ingestion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卡路里摄入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percent.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69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B512C7-A3C7-DC67-2B02-8BA5A787D47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reason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groups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audio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音频剪辑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person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clip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imagine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themselves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results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showed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second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group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focused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their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meals.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pickles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attention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distracted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leads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expected.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677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D7922AF-CABE-AE3F-CBE4-95B6745FB2AD}"/>
              </a:ext>
            </a:extLst>
          </p:cNvPr>
          <p:cNvSpPr txBox="1">
            <a:spLocks noChangeAspect="1"/>
          </p:cNvSpPr>
          <p:nvPr/>
        </p:nvSpPr>
        <p:spPr>
          <a:xfrm>
            <a:off x="499499" y="827316"/>
            <a:ext cx="11193002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0670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Not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videos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audios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also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tasks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pickles.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research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project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Sussex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UK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pointed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activities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require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attention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trick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participants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参与者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overeating.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invited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participants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tasks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providing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snacks.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suggests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drinking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attention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distracted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engaging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吸引人的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task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you’re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less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likely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authors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Martin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Yeomans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explained.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213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EE5D49-4529-0758-3EAA-4F8118862D6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0050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 pickles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refer to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 new type of vegetables.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Electronic products popular online.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Videos people watch while eating.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Digital games suitable for families.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3f1da"/>
          <p:cNvSpPr/>
          <p:nvPr/>
        </p:nvSpPr>
        <p:spPr>
          <a:xfrm>
            <a:off x="804228" y="2096570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26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2721B0-DD0A-E6ED-DD44-92E366AF4B4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is caused by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digital pickles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Young people become more social.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Diners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食客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watching videos forget to eat.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People’s cooking skills are improved.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Food may turn out to be more attractive.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c2f1"/>
          <p:cNvSpPr/>
          <p:nvPr/>
        </p:nvSpPr>
        <p:spPr>
          <a:xfrm>
            <a:off x="804228" y="177648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64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51</TotalTime>
  <Words>588</Words>
  <Application>Microsoft Office PowerPoint</Application>
  <PresentationFormat>宽屏</PresentationFormat>
  <Paragraphs>33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7</cp:revision>
  <dcterms:created xsi:type="dcterms:W3CDTF">2025-08-30T05:10:09Z</dcterms:created>
  <dcterms:modified xsi:type="dcterms:W3CDTF">2025-08-30T16:20:15Z</dcterms:modified>
</cp:coreProperties>
</file>