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80" r:id="rId10"/>
    <p:sldId id="881" r:id="rId11"/>
    <p:sldId id="882" r:id="rId12"/>
    <p:sldId id="883" r:id="rId13"/>
    <p:sldId id="884" r:id="rId14"/>
    <p:sldId id="885" r:id="rId15"/>
    <p:sldId id="886" r:id="rId16"/>
    <p:sldId id="887" r:id="rId17"/>
    <p:sldId id="888" r:id="rId18"/>
    <p:sldId id="8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33730" y="3260565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rules	B. changes       C. decisions	D. plans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real	         B. enough        C. fair	         D. free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f3ad">
            <a:extLst>
              <a:ext uri="{FF2B5EF4-FFF2-40B4-BE49-F238E27FC236}">
                <a16:creationId xmlns:a16="http://schemas.microsoft.com/office/drawing/2014/main" id="{4A895CBF-6CF0-6F23-8490-1978F32B4A13}"/>
              </a:ext>
            </a:extLst>
          </p:cNvPr>
          <p:cNvSpPr/>
          <p:nvPr/>
        </p:nvSpPr>
        <p:spPr>
          <a:xfrm>
            <a:off x="758508" y="3991069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33730" y="66716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matter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replied.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dishonest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0c60">
            <a:extLst>
              <a:ext uri="{FF2B5EF4-FFF2-40B4-BE49-F238E27FC236}">
                <a16:creationId xmlns:a16="http://schemas.microsoft.com/office/drawing/2014/main" id="{304B50D6-3B5A-6F61-3360-EA2B59A07C52}"/>
              </a:ext>
            </a:extLst>
          </p:cNvPr>
          <p:cNvSpPr/>
          <p:nvPr/>
        </p:nvSpPr>
        <p:spPr>
          <a:xfrm>
            <a:off x="758508" y="335708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52018" y="3553364"/>
            <a:ext cx="11280902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design	   B. lose             C. spend	      D. watch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polite	         B. impossible 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 important	D. interesting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8611">
            <a:extLst>
              <a:ext uri="{FF2B5EF4-FFF2-40B4-BE49-F238E27FC236}">
                <a16:creationId xmlns:a16="http://schemas.microsoft.com/office/drawing/2014/main" id="{BA60BFF4-4EFD-B58C-0D6D-276D623ED827}"/>
              </a:ext>
            </a:extLst>
          </p:cNvPr>
          <p:cNvSpPr/>
          <p:nvPr/>
        </p:nvSpPr>
        <p:spPr>
          <a:xfrm>
            <a:off x="776796" y="428386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52018" y="959962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5984">
            <a:extLst>
              <a:ext uri="{FF2B5EF4-FFF2-40B4-BE49-F238E27FC236}">
                <a16:creationId xmlns:a16="http://schemas.microsoft.com/office/drawing/2014/main" id="{731E1DCC-7C33-6DD2-388E-AA87F6575790}"/>
              </a:ext>
            </a:extLst>
          </p:cNvPr>
          <p:cNvSpPr/>
          <p:nvPr/>
        </p:nvSpPr>
        <p:spPr>
          <a:xfrm>
            <a:off x="776796" y="364988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4597041"/>
            <a:ext cx="108331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interests	B. hobbies         C. prizes	D. reasons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slowly	          B. sadly             C. safely	          D. quietly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close	          B. repeat           C. stop	          D. help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7ce7">
            <a:extLst>
              <a:ext uri="{FF2B5EF4-FFF2-40B4-BE49-F238E27FC236}">
                <a16:creationId xmlns:a16="http://schemas.microsoft.com/office/drawing/2014/main" id="{6477A35A-CFA2-5D0C-DA49-FBEF65166703}"/>
              </a:ext>
            </a:extLst>
          </p:cNvPr>
          <p:cNvSpPr/>
          <p:nvPr/>
        </p:nvSpPr>
        <p:spPr>
          <a:xfrm>
            <a:off x="779209" y="5803033"/>
            <a:ext cx="1298638" cy="4213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b9f73">
            <a:extLst>
              <a:ext uri="{FF2B5EF4-FFF2-40B4-BE49-F238E27FC236}">
                <a16:creationId xmlns:a16="http://schemas.microsoft.com/office/drawing/2014/main" id="{2BAF1F27-0E9B-2A51-9EEC-B746C5081BBF}"/>
              </a:ext>
            </a:extLst>
          </p:cNvPr>
          <p:cNvSpPr/>
          <p:nvPr/>
        </p:nvSpPr>
        <p:spPr>
          <a:xfrm>
            <a:off x="779209" y="5248297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0306" y="566961"/>
            <a:ext cx="108331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football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field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roads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crossing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0abf">
            <a:extLst>
              <a:ext uri="{FF2B5EF4-FFF2-40B4-BE49-F238E27FC236}">
                <a16:creationId xmlns:a16="http://schemas.microsoft.com/office/drawing/2014/main" id="{64561AB8-B12D-71EE-C4B6-80858C310147}"/>
              </a:ext>
            </a:extLst>
          </p:cNvPr>
          <p:cNvSpPr/>
          <p:nvPr/>
        </p:nvSpPr>
        <p:spPr>
          <a:xfrm>
            <a:off x="779209" y="4693561"/>
            <a:ext cx="1298638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0378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1181"/>
            <a:ext cx="10833100" cy="38766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静音车厢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service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introduced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service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Guangzhou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Harbin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Shanghai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Kunming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railways.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676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carriages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videos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volume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音量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passengers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earphones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electronic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devices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设备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vibrate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振动模式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572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67890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Chengdu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local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Chengdu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Chongqing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entered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signs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reminding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passengers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everywhere.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carriages.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609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Experts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carriage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service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passengers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added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passengers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civilized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文明的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4254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700883"/>
            <a:ext cx="10833100" cy="58005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did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 carriage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service start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2020.	B. In 2022.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2023.	   D. In 2024.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remind passengers to keep quiet in the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 carriages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Tickets.	B. Radios.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Officers.	D. Signs.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kind of text is this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notice.	B. A letter.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A report.	D. A story.</a:t>
            </a:r>
            <a:endParaRPr lang="zh-CN" altLang="en-US" sz="3200" dirty="0"/>
          </a:p>
        </p:txBody>
      </p:sp>
      <p:sp>
        <p:nvSpPr>
          <p:cNvPr id="5" name="A_c4b7e">
            <a:extLst>
              <a:ext uri="{FF2B5EF4-FFF2-40B4-BE49-F238E27FC236}">
                <a16:creationId xmlns:a16="http://schemas.microsoft.com/office/drawing/2014/main" id="{DFED2CD6-3640-E0CB-7A8C-319923D3F59C}"/>
              </a:ext>
            </a:extLst>
          </p:cNvPr>
          <p:cNvSpPr/>
          <p:nvPr/>
        </p:nvSpPr>
        <p:spPr>
          <a:xfrm>
            <a:off x="795084" y="4601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7c8a7">
            <a:extLst>
              <a:ext uri="{FF2B5EF4-FFF2-40B4-BE49-F238E27FC236}">
                <a16:creationId xmlns:a16="http://schemas.microsoft.com/office/drawing/2014/main" id="{6DA62F62-666F-1E7A-A9F4-F2DDFD82D74C}"/>
              </a:ext>
            </a:extLst>
          </p:cNvPr>
          <p:cNvSpPr/>
          <p:nvPr/>
        </p:nvSpPr>
        <p:spPr>
          <a:xfrm>
            <a:off x="795084" y="206537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52521">
            <a:extLst>
              <a:ext uri="{FF2B5EF4-FFF2-40B4-BE49-F238E27FC236}">
                <a16:creationId xmlns:a16="http://schemas.microsoft.com/office/drawing/2014/main" id="{0D585802-2DEB-E311-C38C-DA3744A00911}"/>
              </a:ext>
            </a:extLst>
          </p:cNvPr>
          <p:cNvSpPr/>
          <p:nvPr/>
        </p:nvSpPr>
        <p:spPr>
          <a:xfrm>
            <a:off x="795084" y="79740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02662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99C58FB-408F-8038-B213-51A327BFA7B9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Understanding ideas(Reading)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Play by the rules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52018" y="12710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too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a child.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Andy gave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座位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someone in need on the bus this morning.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on the flight feel thankful for the quick decision made by the pilot.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at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指示牌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 It says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off the grass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359c2">
            <a:extLst>
              <a:ext uri="{FF2B5EF4-FFF2-40B4-BE49-F238E27FC236}">
                <a16:creationId xmlns:a16="http://schemas.microsoft.com/office/drawing/2014/main" id="{256E18BE-5D05-5A29-08C6-C5DF352D074B}"/>
              </a:ext>
            </a:extLst>
          </p:cNvPr>
          <p:cNvSpPr/>
          <p:nvPr/>
        </p:nvSpPr>
        <p:spPr>
          <a:xfrm>
            <a:off x="3034221" y="5171473"/>
            <a:ext cx="2024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sign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d6af5">
            <a:extLst>
              <a:ext uri="{FF2B5EF4-FFF2-40B4-BE49-F238E27FC236}">
                <a16:creationId xmlns:a16="http://schemas.microsoft.com/office/drawing/2014/main" id="{63C19394-54EF-E3FF-B213-FC31138CCAD4}"/>
              </a:ext>
            </a:extLst>
          </p:cNvPr>
          <p:cNvSpPr/>
          <p:nvPr/>
        </p:nvSpPr>
        <p:spPr>
          <a:xfrm>
            <a:off x="2210308" y="3903505"/>
            <a:ext cx="32004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passengers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289c8">
            <a:extLst>
              <a:ext uri="{FF2B5EF4-FFF2-40B4-BE49-F238E27FC236}">
                <a16:creationId xmlns:a16="http://schemas.microsoft.com/office/drawing/2014/main" id="{E9E9D2B0-8460-8B47-6A35-E21F9A7D7497}"/>
              </a:ext>
            </a:extLst>
          </p:cNvPr>
          <p:cNvSpPr/>
          <p:nvPr/>
        </p:nvSpPr>
        <p:spPr>
          <a:xfrm>
            <a:off x="3486658" y="2635537"/>
            <a:ext cx="20019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seat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72b51">
            <a:extLst>
              <a:ext uri="{FF2B5EF4-FFF2-40B4-BE49-F238E27FC236}">
                <a16:creationId xmlns:a16="http://schemas.microsoft.com/office/drawing/2014/main" id="{281650FD-F0AD-FA94-51DE-15CA985FF26A}"/>
              </a:ext>
            </a:extLst>
          </p:cNvPr>
          <p:cNvSpPr/>
          <p:nvPr/>
        </p:nvSpPr>
        <p:spPr>
          <a:xfrm>
            <a:off x="3876358" y="2001553"/>
            <a:ext cx="36645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responsibility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06882" y="518150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house is just ______ the street from the school. I can walk there in five minutes.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against	         B. opposite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among	         D. towards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too much ______ outside. I can’t sleep.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I’ll go and have a look.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noise	        B. voices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sounds	        D. whispers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2dcf">
            <a:extLst>
              <a:ext uri="{FF2B5EF4-FFF2-40B4-BE49-F238E27FC236}">
                <a16:creationId xmlns:a16="http://schemas.microsoft.com/office/drawing/2014/main" id="{59D86C2C-1892-065E-182E-6B17F0D39177}"/>
              </a:ext>
            </a:extLst>
          </p:cNvPr>
          <p:cNvSpPr/>
          <p:nvPr/>
        </p:nvSpPr>
        <p:spPr>
          <a:xfrm>
            <a:off x="831660" y="378459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c43de">
            <a:extLst>
              <a:ext uri="{FF2B5EF4-FFF2-40B4-BE49-F238E27FC236}">
                <a16:creationId xmlns:a16="http://schemas.microsoft.com/office/drawing/2014/main" id="{C4A7A228-CF76-ED63-D68A-2EAECC187B34}"/>
              </a:ext>
            </a:extLst>
          </p:cNvPr>
          <p:cNvSpPr/>
          <p:nvPr/>
        </p:nvSpPr>
        <p:spPr>
          <a:xfrm>
            <a:off x="831660" y="1248654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Stop telling me what to do. Mind your own business.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come on	B. come out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come back	D. come down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Brushing your teeth properly can help you ______ the risk of having tooth problems.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avoid	        B. reduce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stop	        D. cancel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6b8f">
            <a:extLst>
              <a:ext uri="{FF2B5EF4-FFF2-40B4-BE49-F238E27FC236}">
                <a16:creationId xmlns:a16="http://schemas.microsoft.com/office/drawing/2014/main" id="{F6A28C72-3468-D47C-B2C8-2EDD8DA50B21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0feb8">
            <a:extLst>
              <a:ext uri="{FF2B5EF4-FFF2-40B4-BE49-F238E27FC236}">
                <a16:creationId xmlns:a16="http://schemas.microsoft.com/office/drawing/2014/main" id="{5A18022C-E16A-4A40-5193-519CD982FD8A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8646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为了占到好座位，我们早早就去了。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went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 good seats.(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/in</a:t>
            </a:r>
            <a:r>
              <a:rPr lang="en-US" altLang="zh-CN" sz="3200" b="1" dirty="0">
                <a:solidFill>
                  <a:srgbClr val="ABD8D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3200" b="1" dirty="0">
                <a:solidFill>
                  <a:srgbClr val="ABD8DA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我的脸变得像西红柿一样红！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face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turned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tomato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ec36">
            <a:extLst>
              <a:ext uri="{FF2B5EF4-FFF2-40B4-BE49-F238E27FC236}">
                <a16:creationId xmlns:a16="http://schemas.microsoft.com/office/drawing/2014/main" id="{2F77E476-6D8E-F27D-B3CE-159B1CD4CC04}"/>
              </a:ext>
            </a:extLst>
          </p:cNvPr>
          <p:cNvSpPr/>
          <p:nvPr/>
        </p:nvSpPr>
        <p:spPr>
          <a:xfrm>
            <a:off x="3447415" y="4890105"/>
            <a:ext cx="454564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7b592">
            <a:extLst>
              <a:ext uri="{FF2B5EF4-FFF2-40B4-BE49-F238E27FC236}">
                <a16:creationId xmlns:a16="http://schemas.microsoft.com/office/drawing/2014/main" id="{A06BC813-3F3B-076A-A13C-A0F1BDD2414B}"/>
              </a:ext>
            </a:extLst>
          </p:cNvPr>
          <p:cNvSpPr/>
          <p:nvPr/>
        </p:nvSpPr>
        <p:spPr>
          <a:xfrm>
            <a:off x="3267837" y="2988153"/>
            <a:ext cx="43037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规则存在就是为了让我们去遵守的！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rules are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她深吸了一口气来保持冷静。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keep calm.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8d65">
            <a:extLst>
              <a:ext uri="{FF2B5EF4-FFF2-40B4-BE49-F238E27FC236}">
                <a16:creationId xmlns:a16="http://schemas.microsoft.com/office/drawing/2014/main" id="{2A080F1A-C8DD-0DA1-895D-1674CF748C93}"/>
              </a:ext>
            </a:extLst>
          </p:cNvPr>
          <p:cNvSpPr/>
          <p:nvPr/>
        </p:nvSpPr>
        <p:spPr>
          <a:xfrm>
            <a:off x="2271078" y="4321271"/>
            <a:ext cx="540131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deep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breath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bba60">
            <a:extLst>
              <a:ext uri="{FF2B5EF4-FFF2-40B4-BE49-F238E27FC236}">
                <a16:creationId xmlns:a16="http://schemas.microsoft.com/office/drawing/2014/main" id="{08E56D46-4938-D2C3-E8B7-5B3CE0F44CDC}"/>
              </a:ext>
            </a:extLst>
          </p:cNvPr>
          <p:cNvSpPr/>
          <p:nvPr/>
        </p:nvSpPr>
        <p:spPr>
          <a:xfrm>
            <a:off x="4132771" y="3053303"/>
            <a:ext cx="63500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follow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61162" y="3984060"/>
            <a:ext cx="10833100" cy="6781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usual	B. correct           C. wrong	    D. bad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61162" y="1326103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unusual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3ec8">
            <a:extLst>
              <a:ext uri="{FF2B5EF4-FFF2-40B4-BE49-F238E27FC236}">
                <a16:creationId xmlns:a16="http://schemas.microsoft.com/office/drawing/2014/main" id="{7CA1FF2B-9B91-EDA0-D149-57F0B05EB2DE}"/>
              </a:ext>
            </a:extLst>
          </p:cNvPr>
          <p:cNvSpPr/>
          <p:nvPr/>
        </p:nvSpPr>
        <p:spPr>
          <a:xfrm>
            <a:off x="785940" y="4080580"/>
            <a:ext cx="1366520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88594" y="4485133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joke	         B. game           C. trick	D. role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explain	B. refuse          C. follow	D. break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25fc">
            <a:extLst>
              <a:ext uri="{FF2B5EF4-FFF2-40B4-BE49-F238E27FC236}">
                <a16:creationId xmlns:a16="http://schemas.microsoft.com/office/drawing/2014/main" id="{DDC01B46-FF5C-3693-B858-E5C4259A6FBE}"/>
              </a:ext>
            </a:extLst>
          </p:cNvPr>
          <p:cNvSpPr/>
          <p:nvPr/>
        </p:nvSpPr>
        <p:spPr>
          <a:xfrm>
            <a:off x="813372" y="5215637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88594" y="666878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divided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easily.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1d0f">
            <a:extLst>
              <a:ext uri="{FF2B5EF4-FFF2-40B4-BE49-F238E27FC236}">
                <a16:creationId xmlns:a16="http://schemas.microsoft.com/office/drawing/2014/main" id="{ACA59C6D-69B1-1C5B-29C7-D53AC5AB6EF6}"/>
              </a:ext>
            </a:extLst>
          </p:cNvPr>
          <p:cNvSpPr/>
          <p:nvPr/>
        </p:nvSpPr>
        <p:spPr>
          <a:xfrm>
            <a:off x="813372" y="458165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3DD8034E-CD24-478D-9785-2C75CBAF75C8}" vid="{0D681AEF-D9F8-4C1A-92C6-DC274C7E755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5555555</Template>
  <TotalTime>25</TotalTime>
  <Words>1316</Words>
  <Application>Microsoft Office PowerPoint</Application>
  <PresentationFormat>宽屏</PresentationFormat>
  <Paragraphs>98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2025-08-30T07:24:36Z</dcterms:created>
  <dcterms:modified xsi:type="dcterms:W3CDTF">2025-09-02T05:02:00Z</dcterms:modified>
</cp:coreProperties>
</file>