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259" r:id="rId11"/>
    <p:sldId id="883" r:id="rId12"/>
    <p:sldId id="87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46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Understanding ideas(Grammar)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15442" y="803875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［语言能力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表达能力］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句型转换。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 helps her mum with housework every day.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o’clock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yesterday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替换时间状语，改写句子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 mum with housework at 10 o’clock yesterday morning.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were walking on the road when it began to rain.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改写句子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the road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began to rain.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c8ee">
            <a:extLst>
              <a:ext uri="{FF2B5EF4-FFF2-40B4-BE49-F238E27FC236}">
                <a16:creationId xmlns:a16="http://schemas.microsoft.com/office/drawing/2014/main" id="{C713EF89-D86E-0F79-3CB5-5B89F0D20288}"/>
              </a:ext>
            </a:extLst>
          </p:cNvPr>
          <p:cNvSpPr/>
          <p:nvPr/>
        </p:nvSpPr>
        <p:spPr>
          <a:xfrm>
            <a:off x="2321370" y="5338283"/>
            <a:ext cx="4539297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walking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3c011">
            <a:extLst>
              <a:ext uri="{FF2B5EF4-FFF2-40B4-BE49-F238E27FC236}">
                <a16:creationId xmlns:a16="http://schemas.microsoft.com/office/drawing/2014/main" id="{9579573A-85AB-A06B-D5D3-C82B1F197C10}"/>
              </a:ext>
            </a:extLst>
          </p:cNvPr>
          <p:cNvSpPr/>
          <p:nvPr/>
        </p:nvSpPr>
        <p:spPr>
          <a:xfrm>
            <a:off x="1745107" y="2802347"/>
            <a:ext cx="42752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helping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087"/>
            <a:ext cx="108331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 sweeping the floor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while my parents were watching TV.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you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 your parents were watching TV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Jack was sleeping on the sofa 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his mother got back home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ea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Jack sleeping on the sofa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5" name="A_6dc90">
            <a:extLst>
              <a:ext uri="{FF2B5EF4-FFF2-40B4-BE49-F238E27FC236}">
                <a16:creationId xmlns:a16="http://schemas.microsoft.com/office/drawing/2014/main" id="{E1A554C6-6574-A193-0B3A-4F6DDD305F03}"/>
              </a:ext>
            </a:extLst>
          </p:cNvPr>
          <p:cNvSpPr/>
          <p:nvPr/>
        </p:nvSpPr>
        <p:spPr>
          <a:xfrm>
            <a:off x="770890" y="5262511"/>
            <a:ext cx="4046601" cy="477929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When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was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"/>
              </a:rPr>
              <a:t>　 </a:t>
            </a:r>
          </a:p>
        </p:txBody>
      </p:sp>
      <p:sp>
        <p:nvSpPr>
          <p:cNvPr id="4" name="A_d752c">
            <a:extLst>
              <a:ext uri="{FF2B5EF4-FFF2-40B4-BE49-F238E27FC236}">
                <a16:creationId xmlns:a16="http://schemas.microsoft.com/office/drawing/2014/main" id="{51A60817-8AB3-F741-2FE6-F024B1CD4721}"/>
              </a:ext>
            </a:extLst>
          </p:cNvPr>
          <p:cNvSpPr/>
          <p:nvPr/>
        </p:nvSpPr>
        <p:spPr>
          <a:xfrm>
            <a:off x="4221099" y="2726575"/>
            <a:ext cx="23956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doing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2" name="A_a256e">
            <a:extLst>
              <a:ext uri="{FF2B5EF4-FFF2-40B4-BE49-F238E27FC236}">
                <a16:creationId xmlns:a16="http://schemas.microsoft.com/office/drawing/2014/main" id="{86FFCB65-4219-2F57-54E0-9F035456CBF5}"/>
              </a:ext>
            </a:extLst>
          </p:cNvPr>
          <p:cNvSpPr/>
          <p:nvPr/>
        </p:nvSpPr>
        <p:spPr>
          <a:xfrm>
            <a:off x="1740853" y="2726575"/>
            <a:ext cx="225488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</p:spTree>
    <p:extLst>
      <p:ext uri="{BB962C8B-B14F-4D97-AF65-F5344CB8AC3E}">
        <p14:creationId xmlns:p14="http://schemas.microsoft.com/office/powerpoint/2010/main" val="349749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F9DB25D-BAC3-A2D1-E34C-015997E74A0A}"/>
              </a:ext>
            </a:extLst>
          </p:cNvPr>
          <p:cNvGrpSpPr/>
          <p:nvPr/>
        </p:nvGrpSpPr>
        <p:grpSpPr>
          <a:xfrm>
            <a:off x="0" y="908321"/>
            <a:ext cx="12192000" cy="3233911"/>
            <a:chOff x="0" y="908321"/>
            <a:chExt cx="12192000" cy="323391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2411991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3375692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Understanding ideas(Grammar)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2506093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6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When disaster strikes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1304328"/>
            <a:ext cx="10807700" cy="4503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(mop) up the floor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telephone suddenly rang.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Cindy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(read) an article about animal signs when her phone rang.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the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students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(prepare) for the coming exam when the teacher came in.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0ac02">
            <a:extLst>
              <a:ext uri="{FF2B5EF4-FFF2-40B4-BE49-F238E27FC236}">
                <a16:creationId xmlns:a16="http://schemas.microsoft.com/office/drawing/2014/main" id="{E9568FA8-5C56-01F6-FB7A-E4BEF7848E63}"/>
              </a:ext>
            </a:extLst>
          </p:cNvPr>
          <p:cNvSpPr/>
          <p:nvPr/>
        </p:nvSpPr>
        <p:spPr>
          <a:xfrm>
            <a:off x="3796665" y="4570768"/>
            <a:ext cx="399694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were preparing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4" name="A_894f1">
            <a:extLst>
              <a:ext uri="{FF2B5EF4-FFF2-40B4-BE49-F238E27FC236}">
                <a16:creationId xmlns:a16="http://schemas.microsoft.com/office/drawing/2014/main" id="{C95A4CE3-C7AF-3496-2487-98ADBD8AE270}"/>
              </a:ext>
            </a:extLst>
          </p:cNvPr>
          <p:cNvSpPr/>
          <p:nvPr/>
        </p:nvSpPr>
        <p:spPr>
          <a:xfrm>
            <a:off x="2148840" y="3302800"/>
            <a:ext cx="34169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was reading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2" name="A_fc17c">
            <a:extLst>
              <a:ext uri="{FF2B5EF4-FFF2-40B4-BE49-F238E27FC236}">
                <a16:creationId xmlns:a16="http://schemas.microsoft.com/office/drawing/2014/main" id="{BAD10C88-5EF4-7BCA-2009-BBA9643BEDAA}"/>
              </a:ext>
            </a:extLst>
          </p:cNvPr>
          <p:cNvSpPr/>
          <p:nvPr/>
        </p:nvSpPr>
        <p:spPr>
          <a:xfrm>
            <a:off x="2702878" y="2034832"/>
            <a:ext cx="379952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were mopping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didn’t you answer my phone just now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Sorry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(search) for some good TV shows that are worth watching online.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 I was hurrying to catch the bus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accidentally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(drop) my glasses and broke them.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8df6">
            <a:extLst>
              <a:ext uri="{FF2B5EF4-FFF2-40B4-BE49-F238E27FC236}">
                <a16:creationId xmlns:a16="http://schemas.microsoft.com/office/drawing/2014/main" id="{3ADB58BB-FD52-0868-AD63-982E6C6A1043}"/>
              </a:ext>
            </a:extLst>
          </p:cNvPr>
          <p:cNvSpPr/>
          <p:nvPr/>
        </p:nvSpPr>
        <p:spPr>
          <a:xfrm>
            <a:off x="770890" y="4635167"/>
            <a:ext cx="2783523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dropped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3" name="A_5a146">
            <a:extLst>
              <a:ext uri="{FF2B5EF4-FFF2-40B4-BE49-F238E27FC236}">
                <a16:creationId xmlns:a16="http://schemas.microsoft.com/office/drawing/2014/main" id="{07769005-330D-1F32-C678-CFE6627B033A}"/>
              </a:ext>
            </a:extLst>
          </p:cNvPr>
          <p:cNvSpPr/>
          <p:nvPr/>
        </p:nvSpPr>
        <p:spPr>
          <a:xfrm>
            <a:off x="2839403" y="2733215"/>
            <a:ext cx="37566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was searching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were you doing at 8 o’clock yesterday evening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______ my homework.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do	         B. did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was doing	D. am doing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0b7c">
            <a:extLst>
              <a:ext uri="{FF2B5EF4-FFF2-40B4-BE49-F238E27FC236}">
                <a16:creationId xmlns:a16="http://schemas.microsoft.com/office/drawing/2014/main" id="{22B48BA5-00ED-651F-24D6-F45C23164C05}"/>
              </a:ext>
            </a:extLst>
          </p:cNvPr>
          <p:cNvSpPr/>
          <p:nvPr/>
        </p:nvSpPr>
        <p:spPr>
          <a:xfrm>
            <a:off x="804228" y="241046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1010"/>
            <a:ext cx="10807700" cy="3869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didn’t see you in the classroom at five yesterday afternoon.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 ______ singing for the graduation ceremony at that time.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will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B. have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practised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am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 was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practising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57fc9">
            <a:extLst>
              <a:ext uri="{FF2B5EF4-FFF2-40B4-BE49-F238E27FC236}">
                <a16:creationId xmlns:a16="http://schemas.microsoft.com/office/drawing/2014/main" id="{968C8C48-16A6-F279-A840-70DF7F62D8DF}"/>
              </a:ext>
            </a:extLst>
          </p:cNvPr>
          <p:cNvSpPr/>
          <p:nvPr/>
        </p:nvSpPr>
        <p:spPr>
          <a:xfrm>
            <a:off x="816928" y="1717530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While we ______ an English song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some visitors came to our class.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sing	                B. will sing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were singing	       D. are singing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war between the two countries ______ last February and people are suffering a lot.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broke up	       B. broke in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broke out	       D. broke down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e27d">
            <a:extLst>
              <a:ext uri="{FF2B5EF4-FFF2-40B4-BE49-F238E27FC236}">
                <a16:creationId xmlns:a16="http://schemas.microsoft.com/office/drawing/2014/main" id="{34B43E9C-B6B8-9B1E-7285-4FD97B602E53}"/>
              </a:ext>
            </a:extLst>
          </p:cNvPr>
          <p:cNvSpPr/>
          <p:nvPr/>
        </p:nvSpPr>
        <p:spPr>
          <a:xfrm>
            <a:off x="804228" y="36722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3ac72">
            <a:extLst>
              <a:ext uri="{FF2B5EF4-FFF2-40B4-BE49-F238E27FC236}">
                <a16:creationId xmlns:a16="http://schemas.microsoft.com/office/drawing/2014/main" id="{9E64BF5F-133C-F616-A108-6197F25995E0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1405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713074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翻译句子。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当老师进来时，我们正在读书。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 the teacher came 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那时我正在寻找丢失的钥匙。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 that time.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随着时间的推移，男孩变得非常强壮和勇敢。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boy became very strong and brave.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5cd1">
            <a:extLst>
              <a:ext uri="{FF2B5EF4-FFF2-40B4-BE49-F238E27FC236}">
                <a16:creationId xmlns:a16="http://schemas.microsoft.com/office/drawing/2014/main" id="{FAF631B0-EBB8-0EDB-2F71-DFC96D1F00AA}"/>
              </a:ext>
            </a:extLst>
          </p:cNvPr>
          <p:cNvSpPr/>
          <p:nvPr/>
        </p:nvSpPr>
        <p:spPr>
          <a:xfrm>
            <a:off x="761746" y="5247482"/>
            <a:ext cx="653103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time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went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by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  <p:sp>
        <p:nvSpPr>
          <p:cNvPr id="5" name="A_f810a">
            <a:extLst>
              <a:ext uri="{FF2B5EF4-FFF2-40B4-BE49-F238E27FC236}">
                <a16:creationId xmlns:a16="http://schemas.microsoft.com/office/drawing/2014/main" id="{F97D2014-4CE5-94CB-4F18-F887D660A72C}"/>
              </a:ext>
            </a:extLst>
          </p:cNvPr>
          <p:cNvSpPr/>
          <p:nvPr/>
        </p:nvSpPr>
        <p:spPr>
          <a:xfrm>
            <a:off x="7136130" y="3345530"/>
            <a:ext cx="371164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lost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keys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c66ba">
            <a:extLst>
              <a:ext uri="{FF2B5EF4-FFF2-40B4-BE49-F238E27FC236}">
                <a16:creationId xmlns:a16="http://schemas.microsoft.com/office/drawing/2014/main" id="{8AF56BB4-16FD-6FAF-C91B-C8353162C284}"/>
              </a:ext>
            </a:extLst>
          </p:cNvPr>
          <p:cNvSpPr/>
          <p:nvPr/>
        </p:nvSpPr>
        <p:spPr>
          <a:xfrm>
            <a:off x="920496" y="3345530"/>
            <a:ext cx="608076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was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searching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for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727e5">
            <a:extLst>
              <a:ext uri="{FF2B5EF4-FFF2-40B4-BE49-F238E27FC236}">
                <a16:creationId xmlns:a16="http://schemas.microsoft.com/office/drawing/2014/main" id="{E27A79A1-9E3F-62D5-3592-38E8091538AF}"/>
              </a:ext>
            </a:extLst>
          </p:cNvPr>
          <p:cNvSpPr/>
          <p:nvPr/>
        </p:nvSpPr>
        <p:spPr>
          <a:xfrm>
            <a:off x="6253480" y="2077562"/>
            <a:ext cx="438588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were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reading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42945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这些歌曲如此优美以至于我们都会跟着一起唱。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songs are so beautiful that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them.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4926">
            <a:extLst>
              <a:ext uri="{FF2B5EF4-FFF2-40B4-BE49-F238E27FC236}">
                <a16:creationId xmlns:a16="http://schemas.microsoft.com/office/drawing/2014/main" id="{79B8317E-6141-BAF9-C33E-F281DBFB146A}"/>
              </a:ext>
            </a:extLst>
          </p:cNvPr>
          <p:cNvSpPr/>
          <p:nvPr/>
        </p:nvSpPr>
        <p:spPr>
          <a:xfrm>
            <a:off x="6656324" y="3373390"/>
            <a:ext cx="4635564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sing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along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with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818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9" id="{35C5741B-4AC6-4D0A-B3B0-2555E6718B04}" vid="{B22AA7D6-DA14-4281-B94D-654EF39199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6666666</Template>
  <TotalTime>22</TotalTime>
  <Words>637</Words>
  <Application>Microsoft Office PowerPoint</Application>
  <PresentationFormat>宽屏</PresentationFormat>
  <Paragraphs>67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2025-08-30T08:11:38Z</dcterms:created>
  <dcterms:modified xsi:type="dcterms:W3CDTF">2025-09-02T05:02:42Z</dcterms:modified>
</cp:coreProperties>
</file>