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259" r:id="rId8"/>
    <p:sldId id="880" r:id="rId9"/>
    <p:sldId id="881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72" y="28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Starting out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Starting out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Unit 6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When disaster strikes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35482" y="2604714"/>
            <a:ext cx="1135055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1.                   2.                    3.                     4.                   5.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A_1ab85">
            <a:extLst>
              <a:ext uri="{FF2B5EF4-FFF2-40B4-BE49-F238E27FC236}">
                <a16:creationId xmlns:a16="http://schemas.microsoft.com/office/drawing/2014/main" id="{304DB2C7-1D4C-B3A8-1F7B-D26B8C96FD89}"/>
              </a:ext>
            </a:extLst>
          </p:cNvPr>
          <p:cNvSpPr/>
          <p:nvPr/>
        </p:nvSpPr>
        <p:spPr>
          <a:xfrm>
            <a:off x="10286885" y="3969202"/>
            <a:ext cx="136652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11" name="A_1cfb4">
            <a:extLst>
              <a:ext uri="{FF2B5EF4-FFF2-40B4-BE49-F238E27FC236}">
                <a16:creationId xmlns:a16="http://schemas.microsoft.com/office/drawing/2014/main" id="{1833AC00-14EC-BC59-3557-D12B1A246E84}"/>
              </a:ext>
            </a:extLst>
          </p:cNvPr>
          <p:cNvSpPr/>
          <p:nvPr/>
        </p:nvSpPr>
        <p:spPr>
          <a:xfrm>
            <a:off x="7811972" y="3969202"/>
            <a:ext cx="13891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10" name="A_7e0d2">
            <a:extLst>
              <a:ext uri="{FF2B5EF4-FFF2-40B4-BE49-F238E27FC236}">
                <a16:creationId xmlns:a16="http://schemas.microsoft.com/office/drawing/2014/main" id="{3368827F-A81C-3D33-1858-B07464E4557A}"/>
              </a:ext>
            </a:extLst>
          </p:cNvPr>
          <p:cNvSpPr/>
          <p:nvPr/>
        </p:nvSpPr>
        <p:spPr>
          <a:xfrm>
            <a:off x="5533910" y="3969202"/>
            <a:ext cx="14113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9" name="A_68797">
            <a:extLst>
              <a:ext uri="{FF2B5EF4-FFF2-40B4-BE49-F238E27FC236}">
                <a16:creationId xmlns:a16="http://schemas.microsoft.com/office/drawing/2014/main" id="{B66CADD6-F611-DAE9-8480-51AD9BCEF4CA}"/>
              </a:ext>
            </a:extLst>
          </p:cNvPr>
          <p:cNvSpPr/>
          <p:nvPr/>
        </p:nvSpPr>
        <p:spPr>
          <a:xfrm>
            <a:off x="3138372" y="3969202"/>
            <a:ext cx="14113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25170" y="1477246"/>
            <a:ext cx="10833100" cy="11274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根据图片选择相应的自然灾害。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1a1e3">
            <a:extLst>
              <a:ext uri="{FF2B5EF4-FFF2-40B4-BE49-F238E27FC236}">
                <a16:creationId xmlns:a16="http://schemas.microsoft.com/office/drawing/2014/main" id="{0A38210F-B880-5FE6-5EA6-388BAF6204CB}"/>
              </a:ext>
            </a:extLst>
          </p:cNvPr>
          <p:cNvSpPr/>
          <p:nvPr/>
        </p:nvSpPr>
        <p:spPr>
          <a:xfrm>
            <a:off x="1273060" y="3969202"/>
            <a:ext cx="10843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170" y="2391010"/>
            <a:ext cx="6004814" cy="14664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6530" y="2400264"/>
            <a:ext cx="3774234" cy="1435598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94207" y="4822023"/>
            <a:ext cx="10833100" cy="131837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flood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B. earthquake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drought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hurricane	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E.tsunami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  <p:bldP spid="9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we faced while we were carrying out the task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Thanks to the volunteers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could avoid it.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How big disaster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How good luck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What a big disaster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What good luck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598f">
            <a:extLst>
              <a:ext uri="{FF2B5EF4-FFF2-40B4-BE49-F238E27FC236}">
                <a16:creationId xmlns:a16="http://schemas.microsoft.com/office/drawing/2014/main" id="{E6F546C5-0181-1F39-6E7F-C160A6428552}"/>
              </a:ext>
            </a:extLst>
          </p:cNvPr>
          <p:cNvSpPr/>
          <p:nvPr/>
        </p:nvSpPr>
        <p:spPr>
          <a:xfrm>
            <a:off x="804228" y="1770291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Shoots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Suns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one of ______ stories in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China.Both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children and grown</a:t>
            </a:r>
            <a:r>
              <a:rPr lang="zh-CN" altLang="zh-CN" sz="3200" b="1" dirty="0">
                <a:latin typeface="Calibri" panose="020F0502020204030204" pitchFamily="34" charset="0"/>
                <a:ea typeface="MS Mincho"/>
                <a:cs typeface="MS Mincho"/>
              </a:rPr>
              <a:t>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ups know it well.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famous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more famous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least famous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most famous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f2230">
            <a:extLst>
              <a:ext uri="{FF2B5EF4-FFF2-40B4-BE49-F238E27FC236}">
                <a16:creationId xmlns:a16="http://schemas.microsoft.com/office/drawing/2014/main" id="{A40C71B4-1429-2D78-16FB-B5DD68840B71}"/>
              </a:ext>
            </a:extLst>
          </p:cNvPr>
          <p:cNvSpPr/>
          <p:nvPr/>
        </p:nvSpPr>
        <p:spPr>
          <a:xfrm>
            <a:off x="804228" y="177648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03179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you ever heard ______ story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Repairs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It is ______ ancient Chinese story.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	   B. /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	            D. the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Which of the following may NOT be a natural disaster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Flood.	            B. Fire.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Storm.	            D. Earthquake.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ca7e">
            <a:extLst>
              <a:ext uri="{FF2B5EF4-FFF2-40B4-BE49-F238E27FC236}">
                <a16:creationId xmlns:a16="http://schemas.microsoft.com/office/drawing/2014/main" id="{7151AACF-8D0E-CD8A-045A-6699B19F45FD}"/>
              </a:ext>
            </a:extLst>
          </p:cNvPr>
          <p:cNvSpPr/>
          <p:nvPr/>
        </p:nvSpPr>
        <p:spPr>
          <a:xfrm>
            <a:off x="804228" y="367224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f03b0">
            <a:extLst>
              <a:ext uri="{FF2B5EF4-FFF2-40B4-BE49-F238E27FC236}">
                <a16:creationId xmlns:a16="http://schemas.microsoft.com/office/drawing/2014/main" id="{610D0BD0-44FC-0FBD-6A6A-7FB15B50EFB0}"/>
              </a:ext>
            </a:extLst>
          </p:cNvPr>
          <p:cNvSpPr/>
          <p:nvPr/>
        </p:nvSpPr>
        <p:spPr>
          <a:xfrm>
            <a:off x="804228" y="1136307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9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79450" y="2075815"/>
            <a:ext cx="10833100" cy="387375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When did it happen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I agree with you.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Are you all OK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May I speak to Sally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 Why were you outside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 What were you doing at eleven last night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1179525"/>
            <a:ext cx="10833100" cy="717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［人与社会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人际沟通］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有一个多余选项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2336"/>
            <a:ext cx="10807700" cy="5147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Hello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is Sally speaking.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Hi. Sally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this is Tom.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called you but nobody answered.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At eleven last night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was outside with my family.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happened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 earthquake hit my city last night. We got out of the apartment building to keep safe.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8e788">
            <a:extLst>
              <a:ext uri="{FF2B5EF4-FFF2-40B4-BE49-F238E27FC236}">
                <a16:creationId xmlns:a16="http://schemas.microsoft.com/office/drawing/2014/main" id="{4E42A327-1CEA-5728-5A51-AFA14369FEBC}"/>
              </a:ext>
            </a:extLst>
          </p:cNvPr>
          <p:cNvSpPr/>
          <p:nvPr/>
        </p:nvSpPr>
        <p:spPr>
          <a:xfrm>
            <a:off x="1783715" y="4248776"/>
            <a:ext cx="168973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E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4" name="A_5bc94">
            <a:extLst>
              <a:ext uri="{FF2B5EF4-FFF2-40B4-BE49-F238E27FC236}">
                <a16:creationId xmlns:a16="http://schemas.microsoft.com/office/drawing/2014/main" id="{6EAF2A5C-EB68-AB01-6B44-F05AFF45C93A}"/>
              </a:ext>
            </a:extLst>
          </p:cNvPr>
          <p:cNvSpPr/>
          <p:nvPr/>
        </p:nvSpPr>
        <p:spPr>
          <a:xfrm>
            <a:off x="5866511" y="2346824"/>
            <a:ext cx="16732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F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 </a:t>
            </a:r>
          </a:p>
        </p:txBody>
      </p:sp>
      <p:sp>
        <p:nvSpPr>
          <p:cNvPr id="3" name="A_b792d">
            <a:extLst>
              <a:ext uri="{FF2B5EF4-FFF2-40B4-BE49-F238E27FC236}">
                <a16:creationId xmlns:a16="http://schemas.microsoft.com/office/drawing/2014/main" id="{4FADB18F-6C40-436D-9FE5-92530B32A00A}"/>
              </a:ext>
            </a:extLst>
          </p:cNvPr>
          <p:cNvSpPr/>
          <p:nvPr/>
        </p:nvSpPr>
        <p:spPr>
          <a:xfrm>
            <a:off x="3218815" y="1078856"/>
            <a:ext cx="1820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D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</p:spTree>
    <p:extLst>
      <p:ext uri="{BB962C8B-B14F-4D97-AF65-F5344CB8AC3E}">
        <p14:creationId xmlns:p14="http://schemas.microsoft.com/office/powerpoint/2010/main" val="99368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Sorry for the news.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Yeah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luckily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we are all OK. Thanks for asking.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Thank goodness you are fine.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Safety always comes first.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70d5">
            <a:extLst>
              <a:ext uri="{FF2B5EF4-FFF2-40B4-BE49-F238E27FC236}">
                <a16:creationId xmlns:a16="http://schemas.microsoft.com/office/drawing/2014/main" id="{66EBD61D-6C03-CDC1-38DF-62A80038186F}"/>
              </a:ext>
            </a:extLst>
          </p:cNvPr>
          <p:cNvSpPr/>
          <p:nvPr/>
        </p:nvSpPr>
        <p:spPr>
          <a:xfrm>
            <a:off x="1771015" y="4635167"/>
            <a:ext cx="17987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  <p:sp>
        <p:nvSpPr>
          <p:cNvPr id="3" name="A_72fc2">
            <a:extLst>
              <a:ext uri="{FF2B5EF4-FFF2-40B4-BE49-F238E27FC236}">
                <a16:creationId xmlns:a16="http://schemas.microsoft.com/office/drawing/2014/main" id="{1DFFF9F6-85A3-437B-7159-88380BDAF0C2}"/>
              </a:ext>
            </a:extLst>
          </p:cNvPr>
          <p:cNvSpPr/>
          <p:nvPr/>
        </p:nvSpPr>
        <p:spPr>
          <a:xfrm>
            <a:off x="5191062" y="2099231"/>
            <a:ext cx="1820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　  </a:t>
            </a:r>
          </a:p>
        </p:txBody>
      </p:sp>
    </p:spTree>
    <p:extLst>
      <p:ext uri="{BB962C8B-B14F-4D97-AF65-F5344CB8AC3E}">
        <p14:creationId xmlns:p14="http://schemas.microsoft.com/office/powerpoint/2010/main" val="45252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9" id="{35C5741B-4AC6-4D0A-B3B0-2555E6718B04}" vid="{B22AA7D6-DA14-4281-B94D-654EF391991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6666666</Template>
  <TotalTime>34</TotalTime>
  <Words>484</Words>
  <Application>Microsoft Office PowerPoint</Application>
  <PresentationFormat>宽屏</PresentationFormat>
  <Paragraphs>66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等线</vt:lpstr>
      <vt:lpstr>宋体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4</cp:revision>
  <dcterms:created xsi:type="dcterms:W3CDTF">2025-08-30T07:57:44Z</dcterms:created>
  <dcterms:modified xsi:type="dcterms:W3CDTF">2025-09-02T05:02:16Z</dcterms:modified>
</cp:coreProperties>
</file>