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83" r:id="rId8"/>
    <p:sldId id="880" r:id="rId9"/>
    <p:sldId id="881" r:id="rId10"/>
    <p:sldId id="882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have a question in class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ask directly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raise your hand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keep silent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listen to other students</a:t>
            </a:r>
            <a:endParaRPr lang="zh-CN" altLang="en-US" sz="3200" dirty="0"/>
          </a:p>
        </p:txBody>
      </p:sp>
      <p:sp>
        <p:nvSpPr>
          <p:cNvPr id="3" name="A_6ca61">
            <a:extLst>
              <a:ext uri="{FF2B5EF4-FFF2-40B4-BE49-F238E27FC236}">
                <a16:creationId xmlns:a16="http://schemas.microsoft.com/office/drawing/2014/main" id="{788F403E-02ED-2A1A-0F45-CCDFAAE12EF7}"/>
              </a:ext>
            </a:extLst>
          </p:cNvPr>
          <p:cNvSpPr/>
          <p:nvPr/>
        </p:nvSpPr>
        <p:spPr>
          <a:xfrm>
            <a:off x="804228" y="209608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939DF99-96DE-3EA0-D0BA-A88DBFF60EB7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Presenting ideas &amp; Reflection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Play by the rules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still remember the science lesson from China’s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Tiangong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Space Station two years ago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______. It was so amazing that I would never forget it.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 right	         B. Of course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Certainly not	D. Come 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6edd0">
            <a:extLst>
              <a:ext uri="{FF2B5EF4-FFF2-40B4-BE49-F238E27FC236}">
                <a16:creationId xmlns:a16="http://schemas.microsoft.com/office/drawing/2014/main" id="{B6E2B22B-2356-2892-AAAA-7B321670F5C4}"/>
              </a:ext>
            </a:extLst>
          </p:cNvPr>
          <p:cNvSpPr/>
          <p:nvPr/>
        </p:nvSpPr>
        <p:spPr>
          <a:xfrm>
            <a:off x="804228" y="241046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morning I got up early ______ be late for the English Exam.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order to	         B. in order to not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 as to	                  D. so as not to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______ he 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really a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foolish	B. foolish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fool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fool	         D. foolish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foolish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5508">
            <a:extLst>
              <a:ext uri="{FF2B5EF4-FFF2-40B4-BE49-F238E27FC236}">
                <a16:creationId xmlns:a16="http://schemas.microsoft.com/office/drawing/2014/main" id="{0E9D6315-DFA5-2C86-A2A5-A2D2E8D67717}"/>
              </a:ext>
            </a:extLst>
          </p:cNvPr>
          <p:cNvSpPr/>
          <p:nvPr/>
        </p:nvSpPr>
        <p:spPr>
          <a:xfrm>
            <a:off x="804228" y="3994992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8e2ad">
            <a:extLst>
              <a:ext uri="{FF2B5EF4-FFF2-40B4-BE49-F238E27FC236}">
                <a16:creationId xmlns:a16="http://schemas.microsoft.com/office/drawing/2014/main" id="{CD9AD5BC-8071-A6B7-998A-468BD0B96999}"/>
              </a:ext>
            </a:extLst>
          </p:cNvPr>
          <p:cNvSpPr/>
          <p:nvPr/>
        </p:nvSpPr>
        <p:spPr>
          <a:xfrm>
            <a:off x="804228" y="145905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Hiding under the desk ______ yourself is important when there’s an earthquake.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protect	B. protect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protected	D. protecting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so many people in the countryside move to the city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their children get better education.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Let	        B. Lets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Letting	        D. To let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db50">
            <a:extLst>
              <a:ext uri="{FF2B5EF4-FFF2-40B4-BE49-F238E27FC236}">
                <a16:creationId xmlns:a16="http://schemas.microsoft.com/office/drawing/2014/main" id="{5FDB3971-7777-5617-0E77-DADFA0508C2C}"/>
              </a:ext>
            </a:extLst>
          </p:cNvPr>
          <p:cNvSpPr/>
          <p:nvPr/>
        </p:nvSpPr>
        <p:spPr>
          <a:xfrm>
            <a:off x="804228" y="335215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9c725">
            <a:extLst>
              <a:ext uri="{FF2B5EF4-FFF2-40B4-BE49-F238E27FC236}">
                <a16:creationId xmlns:a16="http://schemas.microsoft.com/office/drawing/2014/main" id="{C7D6A4CB-EA98-3173-D7BC-7BB1158318B8}"/>
              </a:ext>
            </a:extLst>
          </p:cNvPr>
          <p:cNvSpPr/>
          <p:nvPr/>
        </p:nvSpPr>
        <p:spPr>
          <a:xfrm>
            <a:off x="804228" y="81621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simple.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chaos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混乱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several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punished.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90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8594" y="813706"/>
            <a:ext cx="10833100" cy="56462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entering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unless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sweater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dirty.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entering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appropriate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适当的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materials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supplies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orders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搞砸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task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raise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permission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disturb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干扰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environment.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least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is the passage started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giving a question.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By giving a saying.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listing some numbers.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By telling a story.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rules are mentioned in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6.	B. 7.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8.	D. 9.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8303">
            <a:extLst>
              <a:ext uri="{FF2B5EF4-FFF2-40B4-BE49-F238E27FC236}">
                <a16:creationId xmlns:a16="http://schemas.microsoft.com/office/drawing/2014/main" id="{2BF02BE4-B381-2C18-7B18-A9024579E52E}"/>
              </a:ext>
            </a:extLst>
          </p:cNvPr>
          <p:cNvSpPr/>
          <p:nvPr/>
        </p:nvSpPr>
        <p:spPr>
          <a:xfrm>
            <a:off x="804228" y="430622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e2f89">
            <a:extLst>
              <a:ext uri="{FF2B5EF4-FFF2-40B4-BE49-F238E27FC236}">
                <a16:creationId xmlns:a16="http://schemas.microsoft.com/office/drawing/2014/main" id="{77D1C2AC-4EC9-B28E-DB98-80FE88CD93F5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3DD8034E-CD24-478D-9785-2C75CBAF75C8}" vid="{0D681AEF-D9F8-4C1A-92C6-DC274C7E755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5555555</Template>
  <TotalTime>15</TotalTime>
  <Words>619</Words>
  <Application>Microsoft Office PowerPoint</Application>
  <PresentationFormat>宽屏</PresentationFormat>
  <Paragraphs>53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2025-08-30T07:37:15Z</dcterms:created>
  <dcterms:modified xsi:type="dcterms:W3CDTF">2025-09-02T05:02:56Z</dcterms:modified>
</cp:coreProperties>
</file>