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F68AD64-E724-2F4E-FABF-8358947F586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we know about Oz according to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Wicked Witch of the West is the friend of Oz.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Everyone thinks Oz can make his or her wish come true.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Oz wears a silver mark when it meets Dorothy.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Oz is very kind and it is always happy to help others.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ec29"/>
          <p:cNvSpPr/>
          <p:nvPr/>
        </p:nvSpPr>
        <p:spPr>
          <a:xfrm>
            <a:off x="804228" y="1776483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09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5D51784-ADC1-DADB-AFEA-4F2544D3838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may happen next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fire ball asks the Lion what it wants.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Lion is killed by the fire ball.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fire ball asks the Lion where it is from.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fire ball asks the Lion to leave.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0eee"/>
          <p:cNvSpPr/>
          <p:nvPr/>
        </p:nvSpPr>
        <p:spPr>
          <a:xfrm>
            <a:off x="804228" y="2096570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69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阅读能力提升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 is me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1AE41C0-A4DA-0F29-4614-893F43427CC3}"/>
              </a:ext>
            </a:extLst>
          </p:cNvPr>
          <p:cNvSpPr txBox="1">
            <a:spLocks noChangeAspect="1"/>
          </p:cNvSpPr>
          <p:nvPr/>
        </p:nvSpPr>
        <p:spPr>
          <a:xfrm>
            <a:off x="418383" y="851948"/>
            <a:ext cx="11355234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Dorothy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mouth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Oz.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Dorothy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afraid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answers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Dorothy.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Kansas.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Oz’s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left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AE8B329-B18B-5D9D-7EAD-830768AA21D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68322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Winkies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Wicked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Dorothy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哭喊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anybody.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Oz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silver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silver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mask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面罩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Dorothy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cries.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1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1AD57A6-A8AC-D542-96E7-C66F16482F2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Woodman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Oz.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Woodman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monster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怪兽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Oz.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Woodman.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93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082A174-9BAC-49ED-2E61-F3E64B5AD6F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Woodman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Winkies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Wicked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Lion’s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Oz.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Wonderful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Wizard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Oz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6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52566C9-4468-B496-54A2-76A61978849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Dorothy cries on the bed because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Oz is scary and makes her feel afraid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Oz won’t help her go back to Kansas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she doesn’t want to follow Oz’s order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she is afraid of being hurt by the Wicked Witch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d6853"/>
          <p:cNvSpPr/>
          <p:nvPr/>
        </p:nvSpPr>
        <p:spPr>
          <a:xfrm>
            <a:off x="804228" y="209657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72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E4FC05A-442D-064F-1679-C619A2D32A4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true face of Oz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It’s a big head.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It’s a monster.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It’s a ball of fire.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No one sees its true face.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7464"/>
          <p:cNvSpPr/>
          <p:nvPr/>
        </p:nvSpPr>
        <p:spPr>
          <a:xfrm>
            <a:off x="804228" y="209657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21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2580DCF-39CD-EBCF-9F90-143A1627DE5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can learn from the passage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land of the Winkies is home to Dorothy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Dorothy and the Tin Woodman make the same wish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Tin Woodman isn’t a real man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Tin Woodman doesn’t want to help Oz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b4c5"/>
          <p:cNvSpPr/>
          <p:nvPr/>
        </p:nvSpPr>
        <p:spPr>
          <a:xfrm>
            <a:off x="804228" y="209657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37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51</TotalTime>
  <Words>650</Words>
  <Application>Microsoft Office PowerPoint</Application>
  <PresentationFormat>宽屏</PresentationFormat>
  <Paragraphs>55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4</cp:revision>
  <dcterms:created xsi:type="dcterms:W3CDTF">2025-08-30T05:10:09Z</dcterms:created>
  <dcterms:modified xsi:type="dcterms:W3CDTF">2025-08-30T15:28:59Z</dcterms:modified>
</cp:coreProperties>
</file>