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259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235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72" y="28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单元考点突破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039307"/>
            <a:ext cx="10833100" cy="51603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cheat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old story tells us to be honest and never to ______ anyone.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lead	B. cheat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excite	D. protect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believe that man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is trying to ______ you.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cheat	B. trust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 check	D. shoot</a:t>
            </a:r>
            <a:endParaRPr lang="zh-CN" altLang="en-US" sz="3200" dirty="0"/>
          </a:p>
        </p:txBody>
      </p:sp>
      <p:sp>
        <p:nvSpPr>
          <p:cNvPr id="4" name="A_a5857">
            <a:extLst>
              <a:ext uri="{FF2B5EF4-FFF2-40B4-BE49-F238E27FC236}">
                <a16:creationId xmlns:a16="http://schemas.microsoft.com/office/drawing/2014/main" id="{1EB9E6AD-52F0-C9B3-55D6-97299919C223}"/>
              </a:ext>
            </a:extLst>
          </p:cNvPr>
          <p:cNvSpPr/>
          <p:nvPr/>
        </p:nvSpPr>
        <p:spPr>
          <a:xfrm>
            <a:off x="804228" y="430574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2" name="A_b8258">
            <a:extLst>
              <a:ext uri="{FF2B5EF4-FFF2-40B4-BE49-F238E27FC236}">
                <a16:creationId xmlns:a16="http://schemas.microsoft.com/office/drawing/2014/main" id="{228FBF92-F3BF-7339-E1B0-9ED3FA892811}"/>
              </a:ext>
            </a:extLst>
          </p:cNvPr>
          <p:cNvSpPr/>
          <p:nvPr/>
        </p:nvSpPr>
        <p:spPr>
          <a:xfrm>
            <a:off x="804228" y="1769811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EDAA0D0F-2718-6674-B9E7-F006893A0B41}"/>
              </a:ext>
            </a:extLst>
          </p:cNvPr>
          <p:cNvGrpSpPr/>
          <p:nvPr/>
        </p:nvGrpSpPr>
        <p:grpSpPr>
          <a:xfrm>
            <a:off x="0" y="908321"/>
            <a:ext cx="12192000" cy="2996167"/>
            <a:chOff x="0" y="908321"/>
            <a:chExt cx="12192000" cy="2996167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2174247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3137948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单元考点突破</a:t>
              </a:r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2268349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5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Play by the rules</a:t>
              </a:r>
              <a:r>
                <a:rPr lang="zh-CN" altLang="en-US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？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972895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opposite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old lady sat ______ me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I could see the happiness clearly on her face.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between	B. opposite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outside	         D. behind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d4ccd">
            <a:extLst>
              <a:ext uri="{FF2B5EF4-FFF2-40B4-BE49-F238E27FC236}">
                <a16:creationId xmlns:a16="http://schemas.microsoft.com/office/drawing/2014/main" id="{74054A27-2FC5-4F10-B4F7-324DC667F0E6}"/>
              </a:ext>
            </a:extLst>
          </p:cNvPr>
          <p:cNvSpPr/>
          <p:nvPr/>
        </p:nvSpPr>
        <p:spPr>
          <a:xfrm>
            <a:off x="804228" y="270339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weather in Australia is really different from ______ in China and the seasons there are ______ ours.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this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same as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one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opposite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that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opposite of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that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same as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80e9b">
            <a:extLst>
              <a:ext uri="{FF2B5EF4-FFF2-40B4-BE49-F238E27FC236}">
                <a16:creationId xmlns:a16="http://schemas.microsoft.com/office/drawing/2014/main" id="{01556734-9F47-9E6D-411F-957162B86556}"/>
              </a:ext>
            </a:extLst>
          </p:cNvPr>
          <p:cNvSpPr/>
          <p:nvPr/>
        </p:nvSpPr>
        <p:spPr>
          <a:xfrm>
            <a:off x="804228" y="177914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947184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19699"/>
            <a:ext cx="10833100" cy="57996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noise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 making so much ______. The children are sleeping.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voice	B. noise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sound	D. song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listened carefully and heard the ______ of an old man.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sound	B. noise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voice	D. noises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28163">
            <a:extLst>
              <a:ext uri="{FF2B5EF4-FFF2-40B4-BE49-F238E27FC236}">
                <a16:creationId xmlns:a16="http://schemas.microsoft.com/office/drawing/2014/main" id="{B6C8DD45-8DE8-F68A-D1B9-D1DCEC3FDCC7}"/>
              </a:ext>
            </a:extLst>
          </p:cNvPr>
          <p:cNvSpPr/>
          <p:nvPr/>
        </p:nvSpPr>
        <p:spPr>
          <a:xfrm>
            <a:off x="804228" y="398613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99905">
            <a:extLst>
              <a:ext uri="{FF2B5EF4-FFF2-40B4-BE49-F238E27FC236}">
                <a16:creationId xmlns:a16="http://schemas.microsoft.com/office/drawing/2014/main" id="{2A00AA9D-6952-2674-82CE-3FB49E7380A5}"/>
              </a:ext>
            </a:extLst>
          </p:cNvPr>
          <p:cNvSpPr/>
          <p:nvPr/>
        </p:nvSpPr>
        <p:spPr>
          <a:xfrm>
            <a:off x="804228" y="145020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03179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52808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spread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you know the Spring Festival is now on the UNESCO Heritage List(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世界遗产名录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Yes. It helps to ______ Chinese culture.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remember	B. design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spread	         D. manage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66b03">
            <a:extLst>
              <a:ext uri="{FF2B5EF4-FFF2-40B4-BE49-F238E27FC236}">
                <a16:creationId xmlns:a16="http://schemas.microsoft.com/office/drawing/2014/main" id="{1861A8F0-ACCB-E750-2A33-6964AC492C2F}"/>
              </a:ext>
            </a:extLst>
          </p:cNvPr>
          <p:cNvSpPr/>
          <p:nvPr/>
        </p:nvSpPr>
        <p:spPr>
          <a:xfrm>
            <a:off x="804228" y="2383312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09486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Both smiling and laughing can easily and quickly ______ from one person to another.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fix	         B. dig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consider	D. spread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78c83">
            <a:extLst>
              <a:ext uri="{FF2B5EF4-FFF2-40B4-BE49-F238E27FC236}">
                <a16:creationId xmlns:a16="http://schemas.microsoft.com/office/drawing/2014/main" id="{AE60992F-76DA-0A92-BF3F-2A56614FB761}"/>
              </a:ext>
            </a:extLst>
          </p:cNvPr>
          <p:cNvSpPr/>
          <p:nvPr/>
        </p:nvSpPr>
        <p:spPr>
          <a:xfrm>
            <a:off x="804228" y="241665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14055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19699"/>
            <a:ext cx="10833100" cy="57996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avoid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stay healthy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should avoid ______ too much junk food.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eat	B. to eating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eat	D. eating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you want to ______ trouble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follow the rules carefully.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keep	B. avoid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refuse	D. forget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4637b">
            <a:extLst>
              <a:ext uri="{FF2B5EF4-FFF2-40B4-BE49-F238E27FC236}">
                <a16:creationId xmlns:a16="http://schemas.microsoft.com/office/drawing/2014/main" id="{C918A950-B21F-3AFC-558E-17BFB2B81874}"/>
              </a:ext>
            </a:extLst>
          </p:cNvPr>
          <p:cNvSpPr/>
          <p:nvPr/>
        </p:nvSpPr>
        <p:spPr>
          <a:xfrm>
            <a:off x="804228" y="398613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26755">
            <a:extLst>
              <a:ext uri="{FF2B5EF4-FFF2-40B4-BE49-F238E27FC236}">
                <a16:creationId xmlns:a16="http://schemas.microsoft.com/office/drawing/2014/main" id="{F11603C6-C8C4-26F2-16DE-28A604EAD1CA}"/>
              </a:ext>
            </a:extLst>
          </p:cNvPr>
          <p:cNvSpPr/>
          <p:nvPr/>
        </p:nvSpPr>
        <p:spPr>
          <a:xfrm>
            <a:off x="804228" y="145020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294523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19699"/>
            <a:ext cx="10833100" cy="57996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aware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Sarah is not ______ of the new school rules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she often breaks them by mistake.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aware	         B. sure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careful	         D. afraid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campaign(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活动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aims to ______ people of the importance of saving water.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remind	         B. warn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make	         D. aware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b640f">
            <a:extLst>
              <a:ext uri="{FF2B5EF4-FFF2-40B4-BE49-F238E27FC236}">
                <a16:creationId xmlns:a16="http://schemas.microsoft.com/office/drawing/2014/main" id="{3F7BE530-64B8-22DC-DF5E-9D4E9B72B10F}"/>
              </a:ext>
            </a:extLst>
          </p:cNvPr>
          <p:cNvSpPr/>
          <p:nvPr/>
        </p:nvSpPr>
        <p:spPr>
          <a:xfrm>
            <a:off x="804228" y="398613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cf45b">
            <a:extLst>
              <a:ext uri="{FF2B5EF4-FFF2-40B4-BE49-F238E27FC236}">
                <a16:creationId xmlns:a16="http://schemas.microsoft.com/office/drawing/2014/main" id="{BD7524D8-D156-2C95-CA92-9AF35619D582}"/>
              </a:ext>
            </a:extLst>
          </p:cNvPr>
          <p:cNvSpPr/>
          <p:nvPr/>
        </p:nvSpPr>
        <p:spPr>
          <a:xfrm>
            <a:off x="804228" y="145020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181841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3DD8034E-CD24-478D-9785-2C75CBAF75C8}" vid="{0D681AEF-D9F8-4C1A-92C6-DC274C7E755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5555555</Template>
  <TotalTime>19</TotalTime>
  <Words>504</Words>
  <Application>Microsoft Office PowerPoint</Application>
  <PresentationFormat>宽屏</PresentationFormat>
  <Paragraphs>63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等线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fei li</cp:lastModifiedBy>
  <cp:revision>3</cp:revision>
  <dcterms:created xsi:type="dcterms:W3CDTF">2025-08-30T07:40:37Z</dcterms:created>
  <dcterms:modified xsi:type="dcterms:W3CDTF">2025-09-02T05:21:45Z</dcterms:modified>
</cp:coreProperties>
</file>