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259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C1DA356-1E0C-A27E-464E-E4EBCA1F796A}"/>
              </a:ext>
            </a:extLst>
          </p:cNvPr>
          <p:cNvSpPr txBox="1"/>
          <p:nvPr/>
        </p:nvSpPr>
        <p:spPr>
          <a:xfrm>
            <a:off x="6317428" y="1029318"/>
            <a:ext cx="5593327" cy="48320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will we live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will we get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will fly rockets to get there.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Our life will be more boring than before.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Maybe everyone will enjoy his life there.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Will there be banks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shopping malls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do you think our life will be like in 50 years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A08214-6FE0-8127-051A-A8B20C7A7708}"/>
              </a:ext>
            </a:extLst>
          </p:cNvPr>
          <p:cNvSpPr txBox="1">
            <a:spLocks noChangeAspect="1"/>
          </p:cNvSpPr>
          <p:nvPr/>
        </p:nvSpPr>
        <p:spPr>
          <a:xfrm>
            <a:off x="281245" y="1029318"/>
            <a:ext cx="5593328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course there will. I think the shopping malls will have all kinds of things and we will take everything for free.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Sounds great.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agree. People will have a happier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8e15"/>
          <p:cNvSpPr/>
          <p:nvPr/>
        </p:nvSpPr>
        <p:spPr>
          <a:xfrm>
            <a:off x="3843532" y="4295758"/>
            <a:ext cx="1798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33b5"/>
          <p:cNvSpPr/>
          <p:nvPr/>
        </p:nvSpPr>
        <p:spPr>
          <a:xfrm>
            <a:off x="1372810" y="1125838"/>
            <a:ext cx="17748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9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 life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0BC5DB7-8756-6B92-6A0E-E1B881C2752A}"/>
              </a:ext>
            </a:extLst>
          </p:cNvPr>
          <p:cNvSpPr txBox="1">
            <a:spLocks noChangeAspect="1"/>
          </p:cNvSpPr>
          <p:nvPr/>
        </p:nvSpPr>
        <p:spPr>
          <a:xfrm>
            <a:off x="246831" y="1192548"/>
            <a:ext cx="11945169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 we have a few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(agree)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still good friends.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feel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(bore)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go to the movies with your friends.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Saving energy is one of 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(advantage) of going to work by bike.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hope to share some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(think) with Mia in the email.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5d0a"/>
          <p:cNvSpPr/>
          <p:nvPr/>
        </p:nvSpPr>
        <p:spPr>
          <a:xfrm>
            <a:off x="4204405" y="5726956"/>
            <a:ext cx="28353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0d765"/>
          <p:cNvSpPr/>
          <p:nvPr/>
        </p:nvSpPr>
        <p:spPr>
          <a:xfrm>
            <a:off x="5259521" y="4458988"/>
            <a:ext cx="3265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advantages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d5c4d"/>
          <p:cNvSpPr/>
          <p:nvPr/>
        </p:nvSpPr>
        <p:spPr>
          <a:xfrm>
            <a:off x="3125921" y="3191020"/>
            <a:ext cx="233267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0f8a"/>
          <p:cNvSpPr/>
          <p:nvPr/>
        </p:nvSpPr>
        <p:spPr>
          <a:xfrm>
            <a:off x="4773746" y="1923052"/>
            <a:ext cx="380111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disagreements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3803F8-A7BF-32E1-A7D1-F8E37DCE806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519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is Father’s Day. I am going to send a gift ______ my father.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		B. for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from		D.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______ 100 dollars ______ the vase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the flowers ______ him 10 dollars.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spent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cost		B. paid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paid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cost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spent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f1de"/>
          <p:cNvSpPr/>
          <p:nvPr/>
        </p:nvSpPr>
        <p:spPr>
          <a:xfrm>
            <a:off x="804228" y="348440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2" name="A_1df5f"/>
          <p:cNvSpPr/>
          <p:nvPr/>
        </p:nvSpPr>
        <p:spPr>
          <a:xfrm>
            <a:off x="804228" y="158245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2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7DEB6F-0F8D-9C56-F0F7-09FA228ED47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books and toys ______ too much room. Please take them away to make a better environment for yourself.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on		B. take off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up		D. take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should learn how to act ______ in the face of danger or in trouble.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simply		B. wisely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widely		D. badly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3835"/>
          <p:cNvSpPr/>
          <p:nvPr/>
        </p:nvSpPr>
        <p:spPr>
          <a:xfrm>
            <a:off x="804228" y="367224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953fb"/>
          <p:cNvSpPr/>
          <p:nvPr/>
        </p:nvSpPr>
        <p:spPr>
          <a:xfrm>
            <a:off x="804228" y="113630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9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18A5E6-B9E7-8B6F-70F5-C3F19317483F}"/>
              </a:ext>
            </a:extLst>
          </p:cNvPr>
          <p:cNvSpPr txBox="1">
            <a:spLocks noChangeAspect="1"/>
          </p:cNvSpPr>
          <p:nvPr/>
        </p:nvSpPr>
        <p:spPr>
          <a:xfrm>
            <a:off x="649952" y="1492123"/>
            <a:ext cx="11163505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在二十世纪三十年代，“杂交水稻之父”袁隆平出生于北京。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 Longping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Father of hybrid rice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Beijing in the 1930s.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妈妈的爱如此温和，我们伴随着爱长大。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Mother’s love is so tender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e57c"/>
          <p:cNvSpPr/>
          <p:nvPr/>
        </p:nvSpPr>
        <p:spPr>
          <a:xfrm>
            <a:off x="6189883" y="4758563"/>
            <a:ext cx="533304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1482"/>
          <p:cNvSpPr/>
          <p:nvPr/>
        </p:nvSpPr>
        <p:spPr>
          <a:xfrm>
            <a:off x="8735788" y="2856611"/>
            <a:ext cx="29972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89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B23EDB-05AB-085B-C506-098303459C9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他们在电影和现实生活中都是一对夫妇。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a couple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well as in the movie.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我的后背有点疼。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my back.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89e4"/>
          <p:cNvSpPr/>
          <p:nvPr/>
        </p:nvSpPr>
        <p:spPr>
          <a:xfrm>
            <a:off x="1448753" y="4635167"/>
            <a:ext cx="47530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fabc"/>
          <p:cNvSpPr/>
          <p:nvPr/>
        </p:nvSpPr>
        <p:spPr>
          <a:xfrm>
            <a:off x="3846449" y="2733215"/>
            <a:ext cx="671576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8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A42B5E-C5D4-B00F-E5C4-F984E6C141E8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362536"/>
            <a:ext cx="5818868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Becky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Andy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Becky</a:t>
            </a:r>
            <a:r>
              <a:rPr lang="en-US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our life will be much better.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We’ll live on the space station.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5fc1"/>
          <p:cNvSpPr/>
          <p:nvPr/>
        </p:nvSpPr>
        <p:spPr>
          <a:xfrm>
            <a:off x="1232172" y="4787472"/>
            <a:ext cx="165741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e6061"/>
          <p:cNvSpPr/>
          <p:nvPr/>
        </p:nvSpPr>
        <p:spPr>
          <a:xfrm>
            <a:off x="1232172" y="3123264"/>
            <a:ext cx="158756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8A9755-C3F4-E3AB-C592-F16FD6393235}"/>
              </a:ext>
            </a:extLst>
          </p:cNvPr>
          <p:cNvSpPr txBox="1"/>
          <p:nvPr/>
        </p:nvSpPr>
        <p:spPr>
          <a:xfrm>
            <a:off x="6096000" y="1362536"/>
            <a:ext cx="5593327" cy="48320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will we live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will we get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will fly rockets to get there.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Our life will be more boring than before.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Maybe everyone will enjoy his life there.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Will there be banks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shopping malls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do you think our life will be like in 50 years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5AFA66-A706-3AEC-A171-28453CF84DE5}"/>
              </a:ext>
            </a:extLst>
          </p:cNvPr>
          <p:cNvSpPr txBox="1"/>
          <p:nvPr/>
        </p:nvSpPr>
        <p:spPr>
          <a:xfrm>
            <a:off x="6356555" y="1012954"/>
            <a:ext cx="5593327" cy="48320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Where will we live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will we get there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 will fly rockets to get there.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Our life will be more boring than before.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Maybe everyone will enjoy his life there.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Will there be banks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schools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shopping malls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do you think our life will be like in 50 years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9E459C-1188-4A5D-8A22-C9843C7FCB34}"/>
              </a:ext>
            </a:extLst>
          </p:cNvPr>
          <p:cNvSpPr txBox="1">
            <a:spLocks noChangeAspect="1"/>
          </p:cNvSpPr>
          <p:nvPr/>
        </p:nvSpPr>
        <p:spPr>
          <a:xfrm>
            <a:off x="340237" y="1400787"/>
            <a:ext cx="6016318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We’ll fly a spacecraft to get there.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Will life be interesting there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 it will be more interesting.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62c7"/>
          <p:cNvSpPr/>
          <p:nvPr/>
        </p:nvSpPr>
        <p:spPr>
          <a:xfrm>
            <a:off x="1431802" y="1497307"/>
            <a:ext cx="1798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83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65</TotalTime>
  <Words>903</Words>
  <Application>Microsoft Office PowerPoint</Application>
  <PresentationFormat>宽屏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2025-08-30T16:33:33Z</dcterms:modified>
</cp:coreProperties>
</file>