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3" r:id="rId11"/>
    <p:sldId id="259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2" y="28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16026" y="886123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［语言能力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表达能力］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put up the signs on the street yesterday to 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 more people know the activity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put up the signs on the street yesterday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 will go to the bookstore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she wants to buy a book on radio.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 will go to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bookstore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book on radio.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a6f3">
            <a:extLst>
              <a:ext uri="{FF2B5EF4-FFF2-40B4-BE49-F238E27FC236}">
                <a16:creationId xmlns:a16="http://schemas.microsoft.com/office/drawing/2014/main" id="{88109D67-782B-6220-8F9B-395184A03429}"/>
              </a:ext>
            </a:extLst>
          </p:cNvPr>
          <p:cNvSpPr/>
          <p:nvPr/>
        </p:nvSpPr>
        <p:spPr>
          <a:xfrm>
            <a:off x="5776913" y="5420531"/>
            <a:ext cx="33258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buy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5ad61">
            <a:extLst>
              <a:ext uri="{FF2B5EF4-FFF2-40B4-BE49-F238E27FC236}">
                <a16:creationId xmlns:a16="http://schemas.microsoft.com/office/drawing/2014/main" id="{E32C3A19-BE6B-33EB-D1C4-C0D6A5FB2578}"/>
              </a:ext>
            </a:extLst>
          </p:cNvPr>
          <p:cNvSpPr/>
          <p:nvPr/>
        </p:nvSpPr>
        <p:spPr>
          <a:xfrm>
            <a:off x="807466" y="2884595"/>
            <a:ext cx="35973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Why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79583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042000"/>
            <a:ext cx="10833100" cy="51550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works hard to make her dream come true.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works hard to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Smith wants to buy a house. She works hard day and night.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合并为一句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Smith works hard day and night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cut the apple with a knife.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We use a knife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a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the apple.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6" name="A_48497">
            <a:extLst>
              <a:ext uri="{FF2B5EF4-FFF2-40B4-BE49-F238E27FC236}">
                <a16:creationId xmlns:a16="http://schemas.microsoft.com/office/drawing/2014/main" id="{A65EFE14-C0D3-159E-45DC-0BB4F032AAA2}"/>
              </a:ext>
            </a:extLst>
          </p:cNvPr>
          <p:cNvSpPr/>
          <p:nvPr/>
        </p:nvSpPr>
        <p:spPr>
          <a:xfrm>
            <a:off x="3288475" y="5576408"/>
            <a:ext cx="3232213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cut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 </a:t>
            </a:r>
          </a:p>
        </p:txBody>
      </p:sp>
      <p:sp>
        <p:nvSpPr>
          <p:cNvPr id="5" name="A_f31f9">
            <a:extLst>
              <a:ext uri="{FF2B5EF4-FFF2-40B4-BE49-F238E27FC236}">
                <a16:creationId xmlns:a16="http://schemas.microsoft.com/office/drawing/2014/main" id="{D3665F80-77CF-76D3-9EBA-D5E5B1CD1A7D}"/>
              </a:ext>
            </a:extLst>
          </p:cNvPr>
          <p:cNvSpPr/>
          <p:nvPr/>
        </p:nvSpPr>
        <p:spPr>
          <a:xfrm>
            <a:off x="761365" y="4308440"/>
            <a:ext cx="34290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house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926bb">
            <a:extLst>
              <a:ext uri="{FF2B5EF4-FFF2-40B4-BE49-F238E27FC236}">
                <a16:creationId xmlns:a16="http://schemas.microsoft.com/office/drawing/2014/main" id="{25BCDCBA-54D6-E5FB-88D0-341EFDBAD432}"/>
              </a:ext>
            </a:extLst>
          </p:cNvPr>
          <p:cNvSpPr/>
          <p:nvPr/>
        </p:nvSpPr>
        <p:spPr>
          <a:xfrm>
            <a:off x="7316153" y="3674456"/>
            <a:ext cx="33258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buy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81888">
            <a:extLst>
              <a:ext uri="{FF2B5EF4-FFF2-40B4-BE49-F238E27FC236}">
                <a16:creationId xmlns:a16="http://schemas.microsoft.com/office/drawing/2014/main" id="{20721846-D0B4-2E6D-89ED-BCB7DF4A626D}"/>
              </a:ext>
            </a:extLst>
          </p:cNvPr>
          <p:cNvSpPr/>
          <p:nvPr/>
        </p:nvSpPr>
        <p:spPr>
          <a:xfrm>
            <a:off x="3942715" y="1772504"/>
            <a:ext cx="597179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realise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dream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536904C-8419-6FE8-2B58-8B3F1A08B644}"/>
              </a:ext>
            </a:extLst>
          </p:cNvPr>
          <p:cNvGrpSpPr/>
          <p:nvPr/>
        </p:nvGrpSpPr>
        <p:grpSpPr>
          <a:xfrm>
            <a:off x="0" y="908321"/>
            <a:ext cx="12192000" cy="2767567"/>
            <a:chOff x="0" y="908321"/>
            <a:chExt cx="12192000" cy="276756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945647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909348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Understanding ideas(Grammar)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2039749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Play by the rules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？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623665"/>
            <a:ext cx="10807700" cy="38646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answered all my questions with her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usual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en-US" altLang="zh-CN" sz="3200" b="1" u="sng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(honest).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(save) energy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turn off the lights when you leave the room.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do what we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(help) the old man.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4ef1">
            <a:extLst>
              <a:ext uri="{FF2B5EF4-FFF2-40B4-BE49-F238E27FC236}">
                <a16:creationId xmlns:a16="http://schemas.microsoft.com/office/drawing/2014/main" id="{FC56D0E2-F378-2670-7C04-941B4DB340A2}"/>
              </a:ext>
            </a:extLst>
          </p:cNvPr>
          <p:cNvSpPr/>
          <p:nvPr/>
        </p:nvSpPr>
        <p:spPr>
          <a:xfrm>
            <a:off x="5682425" y="4890105"/>
            <a:ext cx="25194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help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7454d">
            <a:extLst>
              <a:ext uri="{FF2B5EF4-FFF2-40B4-BE49-F238E27FC236}">
                <a16:creationId xmlns:a16="http://schemas.microsoft.com/office/drawing/2014/main" id="{95EAB7E9-1E75-955A-3E8F-3913D018C73D}"/>
              </a:ext>
            </a:extLst>
          </p:cNvPr>
          <p:cNvSpPr/>
          <p:nvPr/>
        </p:nvSpPr>
        <p:spPr>
          <a:xfrm>
            <a:off x="986790" y="3622137"/>
            <a:ext cx="26202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save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31361">
            <a:extLst>
              <a:ext uri="{FF2B5EF4-FFF2-40B4-BE49-F238E27FC236}">
                <a16:creationId xmlns:a16="http://schemas.microsoft.com/office/drawing/2014/main" id="{DFF90AB1-1FFF-9A32-5B9A-D47E34203D5F}"/>
              </a:ext>
            </a:extLst>
          </p:cNvPr>
          <p:cNvSpPr/>
          <p:nvPr/>
        </p:nvSpPr>
        <p:spPr>
          <a:xfrm>
            <a:off x="8941308" y="2354169"/>
            <a:ext cx="1941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honesty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872111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schools have changed rest time between classes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(let) students enjoy more outdoor activities.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got up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early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(get) to the train station on time.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ec9e">
            <a:extLst>
              <a:ext uri="{FF2B5EF4-FFF2-40B4-BE49-F238E27FC236}">
                <a16:creationId xmlns:a16="http://schemas.microsoft.com/office/drawing/2014/main" id="{3271B9D0-68FB-8F50-CE65-3E6DFA5A5652}"/>
              </a:ext>
            </a:extLst>
          </p:cNvPr>
          <p:cNvSpPr/>
          <p:nvPr/>
        </p:nvSpPr>
        <p:spPr>
          <a:xfrm>
            <a:off x="5259896" y="2236599"/>
            <a:ext cx="22940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get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fa30c">
            <a:extLst>
              <a:ext uri="{FF2B5EF4-FFF2-40B4-BE49-F238E27FC236}">
                <a16:creationId xmlns:a16="http://schemas.microsoft.com/office/drawing/2014/main" id="{2B5063EC-2CC7-AE44-5F39-4AD1141C54E5}"/>
              </a:ext>
            </a:extLst>
          </p:cNvPr>
          <p:cNvSpPr/>
          <p:nvPr/>
        </p:nvSpPr>
        <p:spPr>
          <a:xfrm>
            <a:off x="669290" y="1602615"/>
            <a:ext cx="22035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let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3730" y="627688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people are really nice.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They always show ______ our feelings.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decision about	B. respect for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success in	         D. purpose of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Printing began in China and from here it ______ to North Africa and Europe.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repeated	        B. created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spread	                 D. carried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ce3a">
            <a:extLst>
              <a:ext uri="{FF2B5EF4-FFF2-40B4-BE49-F238E27FC236}">
                <a16:creationId xmlns:a16="http://schemas.microsoft.com/office/drawing/2014/main" id="{09DB36E6-DBC0-616E-AD5B-4D35292B5758}"/>
              </a:ext>
            </a:extLst>
          </p:cNvPr>
          <p:cNvSpPr/>
          <p:nvPr/>
        </p:nvSpPr>
        <p:spPr>
          <a:xfrm>
            <a:off x="758508" y="3894128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bb052">
            <a:extLst>
              <a:ext uri="{FF2B5EF4-FFF2-40B4-BE49-F238E27FC236}">
                <a16:creationId xmlns:a16="http://schemas.microsoft.com/office/drawing/2014/main" id="{048371A2-A8B8-AB2E-2670-5F2152282A1E}"/>
              </a:ext>
            </a:extLst>
          </p:cNvPr>
          <p:cNvSpPr/>
          <p:nvPr/>
        </p:nvSpPr>
        <p:spPr>
          <a:xfrm>
            <a:off x="758508" y="1358192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1039596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should work hard ______ people using plastic(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塑料的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bags.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stopping	B. stop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stopped	D. to stop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［人与自我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身心健康］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 a bright future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teenagers should study hard and keep in good health.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	       B. To have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Having	       D. Had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507c">
            <a:extLst>
              <a:ext uri="{FF2B5EF4-FFF2-40B4-BE49-F238E27FC236}">
                <a16:creationId xmlns:a16="http://schemas.microsoft.com/office/drawing/2014/main" id="{4A6C350F-B770-F65C-E758-11DB270CD72A}"/>
              </a:ext>
            </a:extLst>
          </p:cNvPr>
          <p:cNvSpPr/>
          <p:nvPr/>
        </p:nvSpPr>
        <p:spPr>
          <a:xfrm>
            <a:off x="795084" y="3672052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3933e">
            <a:extLst>
              <a:ext uri="{FF2B5EF4-FFF2-40B4-BE49-F238E27FC236}">
                <a16:creationId xmlns:a16="http://schemas.microsoft.com/office/drawing/2014/main" id="{A15E52FC-5530-8912-4381-3C04B5EE2112}"/>
              </a:ext>
            </a:extLst>
          </p:cNvPr>
          <p:cNvSpPr/>
          <p:nvPr/>
        </p:nvSpPr>
        <p:spPr>
          <a:xfrm>
            <a:off x="795084" y="113611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I’ll try to do everything I can ______ you learn to make polite requests.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help	B. helping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help	D. helped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00d8">
            <a:extLst>
              <a:ext uri="{FF2B5EF4-FFF2-40B4-BE49-F238E27FC236}">
                <a16:creationId xmlns:a16="http://schemas.microsoft.com/office/drawing/2014/main" id="{835709C9-61EF-4CD2-8BC9-BEB4259B4D62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我希望再次见到你。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again.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你需要清晰的头脑来实施这项计划。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need a clear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plan.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说实话并不总是容易的。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 always easy.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c0f2">
            <a:extLst>
              <a:ext uri="{FF2B5EF4-FFF2-40B4-BE49-F238E27FC236}">
                <a16:creationId xmlns:a16="http://schemas.microsoft.com/office/drawing/2014/main" id="{219B5099-628D-8963-6339-259CEBC4D89C}"/>
              </a:ext>
            </a:extLst>
          </p:cNvPr>
          <p:cNvSpPr/>
          <p:nvPr/>
        </p:nvSpPr>
        <p:spPr>
          <a:xfrm>
            <a:off x="770890" y="5262960"/>
            <a:ext cx="586663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Telling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truth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1dca9">
            <a:extLst>
              <a:ext uri="{FF2B5EF4-FFF2-40B4-BE49-F238E27FC236}">
                <a16:creationId xmlns:a16="http://schemas.microsoft.com/office/drawing/2014/main" id="{BADA558E-C068-AF9B-EDBD-AEE17581C8B0}"/>
              </a:ext>
            </a:extLst>
          </p:cNvPr>
          <p:cNvSpPr/>
          <p:nvPr/>
        </p:nvSpPr>
        <p:spPr>
          <a:xfrm>
            <a:off x="4557078" y="3994992"/>
            <a:ext cx="5092762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carry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772f6">
            <a:extLst>
              <a:ext uri="{FF2B5EF4-FFF2-40B4-BE49-F238E27FC236}">
                <a16:creationId xmlns:a16="http://schemas.microsoft.com/office/drawing/2014/main" id="{6E4F830F-14AF-D11C-0424-5655307EE8DC}"/>
              </a:ext>
            </a:extLst>
          </p:cNvPr>
          <p:cNvSpPr/>
          <p:nvPr/>
        </p:nvSpPr>
        <p:spPr>
          <a:xfrm>
            <a:off x="929640" y="2727024"/>
            <a:ext cx="4935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hope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see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为了保持图书馆井然有序，学校制定了一些规章制度。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library in order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school has made some rules.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她需要赶最早的火车。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64a2">
            <a:extLst>
              <a:ext uri="{FF2B5EF4-FFF2-40B4-BE49-F238E27FC236}">
                <a16:creationId xmlns:a16="http://schemas.microsoft.com/office/drawing/2014/main" id="{CC69A191-D17C-B9CB-6276-11EF03F3BEA9}"/>
              </a:ext>
            </a:extLst>
          </p:cNvPr>
          <p:cNvSpPr/>
          <p:nvPr/>
        </p:nvSpPr>
        <p:spPr>
          <a:xfrm>
            <a:off x="2475865" y="4635167"/>
            <a:ext cx="72200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catch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earliest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3765f">
            <a:extLst>
              <a:ext uri="{FF2B5EF4-FFF2-40B4-BE49-F238E27FC236}">
                <a16:creationId xmlns:a16="http://schemas.microsoft.com/office/drawing/2014/main" id="{A7B26CAC-1D06-1F91-7651-113F8920CC57}"/>
              </a:ext>
            </a:extLst>
          </p:cNvPr>
          <p:cNvSpPr/>
          <p:nvPr/>
        </p:nvSpPr>
        <p:spPr>
          <a:xfrm>
            <a:off x="770890" y="2733215"/>
            <a:ext cx="665645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order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keep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3DD8034E-CD24-478D-9785-2C75CBAF75C8}" vid="{0D681AEF-D9F8-4C1A-92C6-DC274C7E755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5555555</Template>
  <TotalTime>25</TotalTime>
  <Words>679</Words>
  <Application>Microsoft Office PowerPoint</Application>
  <PresentationFormat>宽屏</PresentationFormat>
  <Paragraphs>75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2025-08-30T07:29:38Z</dcterms:created>
  <dcterms:modified xsi:type="dcterms:W3CDTF">2025-09-02T05:07:15Z</dcterms:modified>
</cp:coreProperties>
</file>