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259" r:id="rId9"/>
    <p:sldId id="878" r:id="rId10"/>
    <p:sldId id="879" r:id="rId11"/>
    <p:sldId id="880" r:id="rId12"/>
    <p:sldId id="881" r:id="rId13"/>
    <p:sldId id="882" r:id="rId14"/>
    <p:sldId id="883" r:id="rId15"/>
    <p:sldId id="884" r:id="rId16"/>
    <p:sldId id="885" r:id="rId17"/>
    <p:sldId id="886" r:id="rId18"/>
    <p:sldId id="8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48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Understanding ideas(Reading)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17A929BF-A998-BD2B-1595-95464DE694B5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3815719"/>
            <a:ext cx="11384732" cy="13726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)7.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buys	</a:t>
            </a:r>
            <a:r>
              <a:rPr lang="en-US" altLang="zh-CN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will buy	C. is buying	D. bought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)8.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you		B. your		C. yours		D. yourself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7432"/>
          <p:cNvSpPr/>
          <p:nvPr/>
        </p:nvSpPr>
        <p:spPr>
          <a:xfrm>
            <a:off x="804227" y="4546223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12851C6-6698-8068-040D-8C087C00FB28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1222317"/>
            <a:ext cx="11075015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weekend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Temple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problem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period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legs.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f523b"/>
          <p:cNvSpPr/>
          <p:nvPr/>
        </p:nvSpPr>
        <p:spPr>
          <a:xfrm>
            <a:off x="804227" y="3912239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459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23D4D7F5-EDFF-EC7F-5B97-067EB54ED70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4949978"/>
            <a:ext cx="10833100" cy="13726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)9.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can		B. must	C. should		D. have 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)10.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little	B. few	C. less		D. fewer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eac30"/>
          <p:cNvSpPr/>
          <p:nvPr/>
        </p:nvSpPr>
        <p:spPr>
          <a:xfrm>
            <a:off x="804228" y="5680482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BAEF6B5-87C6-78A0-D13B-7D207C3A370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3669627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Temple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famous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written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Tiesheng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《我与地坛》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d9c78"/>
          <p:cNvSpPr/>
          <p:nvPr/>
        </p:nvSpPr>
        <p:spPr>
          <a:xfrm>
            <a:off x="804228" y="5046498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6411296-8C3B-A459-B7E1-4C18CECF77F2}"/>
              </a:ext>
            </a:extLst>
          </p:cNvPr>
          <p:cNvSpPr txBox="1">
            <a:spLocks noChangeAspect="1"/>
          </p:cNvSpPr>
          <p:nvPr/>
        </p:nvSpPr>
        <p:spPr>
          <a:xfrm>
            <a:off x="263525" y="1070902"/>
            <a:ext cx="1166495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fully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understand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feelings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again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1756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DFEB446-9235-DF7E-3755-B09BA0811C52}"/>
              </a:ext>
            </a:extLst>
          </p:cNvPr>
          <p:cNvSpPr txBox="1">
            <a:spLocks noChangeAspect="1"/>
          </p:cNvSpPr>
          <p:nvPr/>
        </p:nvSpPr>
        <p:spPr>
          <a:xfrm>
            <a:off x="339725" y="1172036"/>
            <a:ext cx="1151255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［思维品质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理解分析］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fight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classmates.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until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hurried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grandfather.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angrily.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grandfather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sometimes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hated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147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97FD1AA-2CCE-9441-7756-22F238AC3D3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carefully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grandfather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tigers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inside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everything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around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unfriendly.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smallest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angry.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fights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reason.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carefully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hates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difficult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tigers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inside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control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控制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6088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A6C5C62-5E5D-E12A-D7CB-FA3D9985B7E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grandfather’s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eyes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tiger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controls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Grandfather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slowly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seriously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tiger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seldom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angry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234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49BC03E-D4BD-8619-B0F3-C4574691660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boy went to his grandfather 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before he went to school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when he went to school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after school was over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after he had a fight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3eb16"/>
          <p:cNvSpPr/>
          <p:nvPr/>
        </p:nvSpPr>
        <p:spPr>
          <a:xfrm>
            <a:off x="804228" y="2096570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089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6E37E93-6F3E-F0C5-7774-6C9A2E7B289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good tiger ______ everything around him.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doesn’t like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gets along well with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isn’t interested in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wants to eat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b35fa"/>
          <p:cNvSpPr/>
          <p:nvPr/>
        </p:nvSpPr>
        <p:spPr>
          <a:xfrm>
            <a:off x="804228" y="2096570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563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624BF4C-5A93-8C09-3DF0-1DBBC38A68C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482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bad tiger fights with everyone all the time 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because others wants to kill him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because he wants to eat others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for no reason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D. because others aren’t friendly to him</a:t>
            </a:r>
            <a:endParaRPr lang="zh-CN" altLang="en-US" sz="3200" dirty="0"/>
          </a:p>
        </p:txBody>
      </p:sp>
      <p:sp>
        <p:nvSpPr>
          <p:cNvPr id="2" name="A_e37c5"/>
          <p:cNvSpPr/>
          <p:nvPr/>
        </p:nvSpPr>
        <p:spPr>
          <a:xfrm>
            <a:off x="804228" y="1776002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009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Understanding ideas(Reading)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2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Getting along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5E71B5D-3548-007B-585F-5C965FD43B9B}"/>
              </a:ext>
            </a:extLst>
          </p:cNvPr>
          <p:cNvSpPr txBox="1">
            <a:spLocks noChangeAspect="1"/>
          </p:cNvSpPr>
          <p:nvPr/>
        </p:nvSpPr>
        <p:spPr>
          <a:xfrm>
            <a:off x="119010" y="1316674"/>
            <a:ext cx="12181143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根据句意及汉语提示完成单词。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Let’s meet at the school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大门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at 8 tomorrow morning.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is a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洞，孔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in the wall of his old room. He can see the moonlight through it.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father will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返回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home from Paris with his new friends.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Sally is a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充满活力的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girl.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I’m going to buy the same key ring as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d401e"/>
          <p:cNvSpPr/>
          <p:nvPr/>
        </p:nvSpPr>
        <p:spPr>
          <a:xfrm>
            <a:off x="8473388" y="5851082"/>
            <a:ext cx="2317813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8846f"/>
          <p:cNvSpPr/>
          <p:nvPr/>
        </p:nvSpPr>
        <p:spPr>
          <a:xfrm>
            <a:off x="2050363" y="5217098"/>
            <a:ext cx="22495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lively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2eaf5"/>
          <p:cNvSpPr/>
          <p:nvPr/>
        </p:nvSpPr>
        <p:spPr>
          <a:xfrm>
            <a:off x="2990734" y="3949130"/>
            <a:ext cx="2445385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return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2fa8a"/>
          <p:cNvSpPr/>
          <p:nvPr/>
        </p:nvSpPr>
        <p:spPr>
          <a:xfrm>
            <a:off x="2225559" y="2681162"/>
            <a:ext cx="20463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hole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a295c"/>
          <p:cNvSpPr/>
          <p:nvPr/>
        </p:nvSpPr>
        <p:spPr>
          <a:xfrm>
            <a:off x="4586362" y="2047178"/>
            <a:ext cx="20463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gate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E6F2445-9F83-B5A4-0D26-12A40A0CCE8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19699"/>
            <a:ext cx="108331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too noisy in the room. To make other people hear what he says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Jimmy has to ______ them.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think of	B. wake up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cut down	D. shout 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hasn’t rained ______ the end of last week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it is really cold these days.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until		B. 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since		D. in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94be7"/>
          <p:cNvSpPr/>
          <p:nvPr/>
        </p:nvSpPr>
        <p:spPr>
          <a:xfrm>
            <a:off x="804228" y="3986139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2" name="A_e8eba"/>
          <p:cNvSpPr/>
          <p:nvPr/>
        </p:nvSpPr>
        <p:spPr>
          <a:xfrm>
            <a:off x="804228" y="1450203"/>
            <a:ext cx="1411351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0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23CDE42-3E74-78BD-A35E-074476CDD33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489462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government plans to ______ these unsafe bridges for public safety.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knock down		B. knock 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knock about		D. knock after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little boy was only afraid ______ his father.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for	B. to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of		D. about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0a2c"/>
          <p:cNvSpPr/>
          <p:nvPr/>
        </p:nvSpPr>
        <p:spPr>
          <a:xfrm>
            <a:off x="804228" y="4121918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2" name="A_453a0"/>
          <p:cNvSpPr/>
          <p:nvPr/>
        </p:nvSpPr>
        <p:spPr>
          <a:xfrm>
            <a:off x="804228" y="1585982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61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40C3DBD-1FE7-9CC7-9AA7-C6953C32D102}"/>
              </a:ext>
            </a:extLst>
          </p:cNvPr>
          <p:cNvSpPr txBox="1">
            <a:spLocks noChangeAspect="1"/>
          </p:cNvSpPr>
          <p:nvPr/>
        </p:nvSpPr>
        <p:spPr>
          <a:xfrm>
            <a:off x="411008" y="851948"/>
            <a:ext cx="11369983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把注意力集中在书上，不要东张西望。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Pay your attention to the book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don’t look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3200" b="1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这只猴子从动物园逃跑了。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monkey has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from the zoo.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他给那只可怜的小狗盖上他的大衣。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poor dog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his coat.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b8b86"/>
          <p:cNvSpPr/>
          <p:nvPr/>
        </p:nvSpPr>
        <p:spPr>
          <a:xfrm>
            <a:off x="5548666" y="5386356"/>
            <a:ext cx="21924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c13c4"/>
          <p:cNvSpPr/>
          <p:nvPr/>
        </p:nvSpPr>
        <p:spPr>
          <a:xfrm>
            <a:off x="999336" y="5386356"/>
            <a:ext cx="2773997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covered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346f3"/>
          <p:cNvSpPr/>
          <p:nvPr/>
        </p:nvSpPr>
        <p:spPr>
          <a:xfrm>
            <a:off x="3347248" y="4118388"/>
            <a:ext cx="38688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2f364"/>
          <p:cNvSpPr/>
          <p:nvPr/>
        </p:nvSpPr>
        <p:spPr>
          <a:xfrm>
            <a:off x="400848" y="2850420"/>
            <a:ext cx="2219960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2" name="A_d8265"/>
          <p:cNvSpPr/>
          <p:nvPr/>
        </p:nvSpPr>
        <p:spPr>
          <a:xfrm>
            <a:off x="8797707" y="2216436"/>
            <a:ext cx="423932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981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1172310-65AA-F10E-0F3D-BC2287169D2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642886"/>
            <a:ext cx="10833100" cy="2012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据我所知，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已离开两周了。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 far as I know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Tom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two weeks.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99e8a"/>
          <p:cNvSpPr/>
          <p:nvPr/>
        </p:nvSpPr>
        <p:spPr>
          <a:xfrm>
            <a:off x="4887595" y="3373390"/>
            <a:ext cx="55452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91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3A9C5833-49E2-0237-070F-95B1C86E40B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4413103"/>
            <a:ext cx="10833100" cy="13726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When	B. But	C. So	D. If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		B. an		C. the	D. /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48573"/>
          <p:cNvSpPr/>
          <p:nvPr/>
        </p:nvSpPr>
        <p:spPr>
          <a:xfrm>
            <a:off x="804228" y="5143607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08C226-CA38-8DD8-7C1F-291D73C4029F}"/>
              </a:ext>
            </a:extLst>
          </p:cNvPr>
          <p:cNvSpPr txBox="1">
            <a:spLocks noChangeAspect="1"/>
          </p:cNvSpPr>
          <p:nvPr/>
        </p:nvSpPr>
        <p:spPr>
          <a:xfrm>
            <a:off x="589131" y="1179525"/>
            <a:ext cx="11325737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［人与自我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身心健康］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完形填空。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Tiesheng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Tao.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Xi’an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Shaanxi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Province.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accident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happened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wheelchair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轮椅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5817e"/>
          <p:cNvSpPr/>
          <p:nvPr/>
        </p:nvSpPr>
        <p:spPr>
          <a:xfrm>
            <a:off x="804228" y="4509623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9D0D5A0A-A5B6-ED2F-4BF3-1018B4DCC4D1}"/>
              </a:ext>
            </a:extLst>
          </p:cNvPr>
          <p:cNvSpPr txBox="1">
            <a:spLocks noChangeAspect="1"/>
          </p:cNvSpPr>
          <p:nvPr/>
        </p:nvSpPr>
        <p:spPr>
          <a:xfrm>
            <a:off x="384482" y="4323038"/>
            <a:ext cx="10833100" cy="2172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great		B. serious	C. greatly		D. seriously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play		B. to play	C. playing		D. played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of		</a:t>
            </a:r>
            <a:r>
              <a:rPr lang="en-US" altLang="zh-CN" sz="26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for		C. with		D. in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)6.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classmate	B. teacher	C. roommate	D. teammate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1b764"/>
          <p:cNvSpPr/>
          <p:nvPr/>
        </p:nvSpPr>
        <p:spPr>
          <a:xfrm>
            <a:off x="483860" y="5964894"/>
            <a:ext cx="1224026" cy="463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6" name="A_72596"/>
          <p:cNvSpPr/>
          <p:nvPr/>
        </p:nvSpPr>
        <p:spPr>
          <a:xfrm>
            <a:off x="483860" y="5449782"/>
            <a:ext cx="1241488" cy="463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4" name="A_a3aca"/>
          <p:cNvSpPr/>
          <p:nvPr/>
        </p:nvSpPr>
        <p:spPr>
          <a:xfrm>
            <a:off x="483860" y="4934670"/>
            <a:ext cx="1224026" cy="463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50E2899-AC46-A729-896F-DF43149D005D}"/>
              </a:ext>
            </a:extLst>
          </p:cNvPr>
          <p:cNvSpPr txBox="1">
            <a:spLocks noChangeAspect="1"/>
          </p:cNvSpPr>
          <p:nvPr/>
        </p:nvSpPr>
        <p:spPr>
          <a:xfrm>
            <a:off x="226654" y="638247"/>
            <a:ext cx="11738692" cy="36847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Since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everything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seems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changed.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classes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special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right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attend.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along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classmates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become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afraid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fear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hurting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accident.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grades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drop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strict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me.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Instead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praised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表扬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care.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Finally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person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makes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trouble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parents.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special.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face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situations.</a:t>
            </a:r>
            <a:r>
              <a:rPr lang="en-US" altLang="zh-CN" sz="2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ad5eb"/>
          <p:cNvSpPr/>
          <p:nvPr/>
        </p:nvSpPr>
        <p:spPr>
          <a:xfrm>
            <a:off x="483860" y="4419558"/>
            <a:ext cx="1241488" cy="463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388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ection A(1a~2f).pptx" id="{93164847-F8C7-4558-B00E-F77DDE3BC54B}" vid="{9876B2BA-BFA6-49DA-B733-50F2FB6D6F8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63</TotalTime>
  <Words>1376</Words>
  <Application>Microsoft Office PowerPoint</Application>
  <PresentationFormat>宽屏</PresentationFormat>
  <Paragraphs>106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 h</dc:creator>
  <cp:lastModifiedBy>Administrator</cp:lastModifiedBy>
  <cp:revision>6</cp:revision>
  <dcterms:created xsi:type="dcterms:W3CDTF">2025-08-30T05:10:09Z</dcterms:created>
  <dcterms:modified xsi:type="dcterms:W3CDTF">2025-08-30T15:52:11Z</dcterms:modified>
</cp:coreProperties>
</file>