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完形填空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24586" y="4596019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	B. but             C. when	D. if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sign	         B. example    C. address	D. memory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8316">
            <a:extLst>
              <a:ext uri="{FF2B5EF4-FFF2-40B4-BE49-F238E27FC236}">
                <a16:creationId xmlns:a16="http://schemas.microsoft.com/office/drawing/2014/main" id="{56EFF0CA-C0BB-67C4-4E37-23E8ADBED838}"/>
              </a:ext>
            </a:extLst>
          </p:cNvPr>
          <p:cNvSpPr/>
          <p:nvPr/>
        </p:nvSpPr>
        <p:spPr>
          <a:xfrm>
            <a:off x="749364" y="5326523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24586" y="722266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anthill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ladybird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昆虫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anthill.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6fe9">
            <a:extLst>
              <a:ext uri="{FF2B5EF4-FFF2-40B4-BE49-F238E27FC236}">
                <a16:creationId xmlns:a16="http://schemas.microsoft.com/office/drawing/2014/main" id="{89324ED6-9D1F-9B75-823F-7671D6A82149}"/>
              </a:ext>
            </a:extLst>
          </p:cNvPr>
          <p:cNvSpPr/>
          <p:nvPr/>
        </p:nvSpPr>
        <p:spPr>
          <a:xfrm>
            <a:off x="749364" y="46925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4020137"/>
            <a:ext cx="1107973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probably	B. especially    C. suddenly   D. usually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value	B. way             C. order	    D. prize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hard	B. sorry           C. safe	    D. proud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a5f9">
            <a:extLst>
              <a:ext uri="{FF2B5EF4-FFF2-40B4-BE49-F238E27FC236}">
                <a16:creationId xmlns:a16="http://schemas.microsoft.com/office/drawing/2014/main" id="{6F432735-7CB2-DEA7-86A1-78C97D6A8AF5}"/>
              </a:ext>
            </a:extLst>
          </p:cNvPr>
          <p:cNvSpPr/>
          <p:nvPr/>
        </p:nvSpPr>
        <p:spPr>
          <a:xfrm>
            <a:off x="795084" y="5384625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65eed">
            <a:extLst>
              <a:ext uri="{FF2B5EF4-FFF2-40B4-BE49-F238E27FC236}">
                <a16:creationId xmlns:a16="http://schemas.microsoft.com/office/drawing/2014/main" id="{B0FE8FA5-88E2-F553-0907-7166272A8D32}"/>
              </a:ext>
            </a:extLst>
          </p:cNvPr>
          <p:cNvSpPr/>
          <p:nvPr/>
        </p:nvSpPr>
        <p:spPr>
          <a:xfrm>
            <a:off x="795084" y="475064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0306" y="786559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c9eb">
            <a:extLst>
              <a:ext uri="{FF2B5EF4-FFF2-40B4-BE49-F238E27FC236}">
                <a16:creationId xmlns:a16="http://schemas.microsoft.com/office/drawing/2014/main" id="{A0D999ED-F8D5-5D12-A999-C059AA687C71}"/>
              </a:ext>
            </a:extLst>
          </p:cNvPr>
          <p:cNvSpPr/>
          <p:nvPr/>
        </p:nvSpPr>
        <p:spPr>
          <a:xfrm>
            <a:off x="795084" y="41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60578" y="5094831"/>
            <a:ext cx="10833100" cy="6781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	B. What         C. Why	D. Where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60578" y="575581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kitchen.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kitchen.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8db6">
            <a:extLst>
              <a:ext uri="{FF2B5EF4-FFF2-40B4-BE49-F238E27FC236}">
                <a16:creationId xmlns:a16="http://schemas.microsoft.com/office/drawing/2014/main" id="{1F79D79A-F74C-77AD-5BF8-B87A2B3E5912}"/>
              </a:ext>
            </a:extLst>
          </p:cNvPr>
          <p:cNvSpPr/>
          <p:nvPr/>
        </p:nvSpPr>
        <p:spPr>
          <a:xfrm>
            <a:off x="777431" y="5191351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5442" y="452355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	B. have         C. has	         D. having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	         B. safest       C. safely	         D. safety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Lucky	B. Luck        C. Luckily	D. Unlucky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3bf9">
            <a:extLst>
              <a:ext uri="{FF2B5EF4-FFF2-40B4-BE49-F238E27FC236}">
                <a16:creationId xmlns:a16="http://schemas.microsoft.com/office/drawing/2014/main" id="{CB17647F-ECA3-5085-5307-54676310D77D}"/>
              </a:ext>
            </a:extLst>
          </p:cNvPr>
          <p:cNvSpPr/>
          <p:nvPr/>
        </p:nvSpPr>
        <p:spPr>
          <a:xfrm>
            <a:off x="841820" y="5888044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b92d5">
            <a:extLst>
              <a:ext uri="{FF2B5EF4-FFF2-40B4-BE49-F238E27FC236}">
                <a16:creationId xmlns:a16="http://schemas.microsoft.com/office/drawing/2014/main" id="{A37BEABB-3E3A-F926-C562-B9E55E171750}"/>
              </a:ext>
            </a:extLst>
          </p:cNvPr>
          <p:cNvSpPr/>
          <p:nvPr/>
        </p:nvSpPr>
        <p:spPr>
          <a:xfrm>
            <a:off x="841820" y="525406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5442" y="676450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siren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龙卷风报警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underground.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地下室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basement.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59b5">
            <a:extLst>
              <a:ext uri="{FF2B5EF4-FFF2-40B4-BE49-F238E27FC236}">
                <a16:creationId xmlns:a16="http://schemas.microsoft.com/office/drawing/2014/main" id="{BED6FF8B-9F8D-18C9-009D-88EAB3CD10FA}"/>
              </a:ext>
            </a:extLst>
          </p:cNvPr>
          <p:cNvSpPr/>
          <p:nvPr/>
        </p:nvSpPr>
        <p:spPr>
          <a:xfrm>
            <a:off x="841820" y="4620076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88594" y="4779731"/>
            <a:ext cx="108331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forgot	       B. left      C. leave	          D. forget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heard about    B. heard  C. listened to	D. heard of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very	                B. such    C. too	          D. so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df15">
            <a:extLst>
              <a:ext uri="{FF2B5EF4-FFF2-40B4-BE49-F238E27FC236}">
                <a16:creationId xmlns:a16="http://schemas.microsoft.com/office/drawing/2014/main" id="{52C1EC36-18CC-AE9F-A521-53FFDAECB2C2}"/>
              </a:ext>
            </a:extLst>
          </p:cNvPr>
          <p:cNvSpPr/>
          <p:nvPr/>
        </p:nvSpPr>
        <p:spPr>
          <a:xfrm>
            <a:off x="900684" y="6064971"/>
            <a:ext cx="1354201" cy="45147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c048a">
            <a:extLst>
              <a:ext uri="{FF2B5EF4-FFF2-40B4-BE49-F238E27FC236}">
                <a16:creationId xmlns:a16="http://schemas.microsoft.com/office/drawing/2014/main" id="{8979F9C8-C61E-0213-1D31-8911F619A058}"/>
              </a:ext>
            </a:extLst>
          </p:cNvPr>
          <p:cNvSpPr/>
          <p:nvPr/>
        </p:nvSpPr>
        <p:spPr>
          <a:xfrm>
            <a:off x="900684" y="5470611"/>
            <a:ext cx="13335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8594" y="621872"/>
            <a:ext cx="10833100" cy="42375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upstairs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Carson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here.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screaming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screams.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scared.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d346">
            <a:extLst>
              <a:ext uri="{FF2B5EF4-FFF2-40B4-BE49-F238E27FC236}">
                <a16:creationId xmlns:a16="http://schemas.microsoft.com/office/drawing/2014/main" id="{2A132449-666B-A734-9234-378523B72A67}"/>
              </a:ext>
            </a:extLst>
          </p:cNvPr>
          <p:cNvSpPr/>
          <p:nvPr/>
        </p:nvSpPr>
        <p:spPr>
          <a:xfrm>
            <a:off x="900684" y="4876251"/>
            <a:ext cx="1312164" cy="49331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89752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5442" y="4679337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few of	B. a little        C. a few	D. a little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	         B. badly         C. worse	D. worst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besides	B. except        C. expect	D. beside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d9b7">
            <a:extLst>
              <a:ext uri="{FF2B5EF4-FFF2-40B4-BE49-F238E27FC236}">
                <a16:creationId xmlns:a16="http://schemas.microsoft.com/office/drawing/2014/main" id="{A9DD786A-B217-171B-D5D1-4D6E586601C6}"/>
              </a:ext>
            </a:extLst>
          </p:cNvPr>
          <p:cNvSpPr/>
          <p:nvPr/>
        </p:nvSpPr>
        <p:spPr>
          <a:xfrm>
            <a:off x="841820" y="6043825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b0e09">
            <a:extLst>
              <a:ext uri="{FF2B5EF4-FFF2-40B4-BE49-F238E27FC236}">
                <a16:creationId xmlns:a16="http://schemas.microsoft.com/office/drawing/2014/main" id="{96FECF09-0E26-5A14-E956-FAAA573DD93B}"/>
              </a:ext>
            </a:extLst>
          </p:cNvPr>
          <p:cNvSpPr/>
          <p:nvPr/>
        </p:nvSpPr>
        <p:spPr>
          <a:xfrm>
            <a:off x="841820" y="540984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8594" y="481570"/>
            <a:ext cx="10833100" cy="45202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2788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seconds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later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finished.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tornado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safe.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upstairs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damaged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Pete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began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outside.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trees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knocked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tree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Pete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looking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Carson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waiting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down.</a:t>
            </a:r>
            <a:endParaRPr lang="zh-CN" altLang="en-US" sz="3200" dirty="0"/>
          </a:p>
        </p:txBody>
      </p:sp>
      <p:sp>
        <p:nvSpPr>
          <p:cNvPr id="4" name="A_d6310">
            <a:extLst>
              <a:ext uri="{FF2B5EF4-FFF2-40B4-BE49-F238E27FC236}">
                <a16:creationId xmlns:a16="http://schemas.microsoft.com/office/drawing/2014/main" id="{013BDDC2-40B9-00DD-2796-CDD94C960E53}"/>
              </a:ext>
            </a:extLst>
          </p:cNvPr>
          <p:cNvSpPr/>
          <p:nvPr/>
        </p:nvSpPr>
        <p:spPr>
          <a:xfrm>
            <a:off x="841820" y="47758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006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80034" y="4001677"/>
            <a:ext cx="10833100" cy="6781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named	B. asked      C. known	D. found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80034" y="593726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Beethoven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deaf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hundred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Yongbin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182d">
            <a:extLst>
              <a:ext uri="{FF2B5EF4-FFF2-40B4-BE49-F238E27FC236}">
                <a16:creationId xmlns:a16="http://schemas.microsoft.com/office/drawing/2014/main" id="{F1DBE517-D17F-C1B2-4FDB-A32176969A03}"/>
              </a:ext>
            </a:extLst>
          </p:cNvPr>
          <p:cNvSpPr/>
          <p:nvPr/>
        </p:nvSpPr>
        <p:spPr>
          <a:xfrm>
            <a:off x="904812" y="4098197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3201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5442" y="3965148"/>
            <a:ext cx="108331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story	          B. accident            C. life	          D. habit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difficult	B. easy                   C. free	D. busy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although	B. because             C. but	D. so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year	          B. month               C. age	D. week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75cf">
            <a:extLst>
              <a:ext uri="{FF2B5EF4-FFF2-40B4-BE49-F238E27FC236}">
                <a16:creationId xmlns:a16="http://schemas.microsoft.com/office/drawing/2014/main" id="{4EF0346F-2D26-1E73-C496-B8C3ECFA8D40}"/>
              </a:ext>
            </a:extLst>
          </p:cNvPr>
          <p:cNvSpPr/>
          <p:nvPr/>
        </p:nvSpPr>
        <p:spPr>
          <a:xfrm>
            <a:off x="724345" y="5725876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7fc6d">
            <a:extLst>
              <a:ext uri="{FF2B5EF4-FFF2-40B4-BE49-F238E27FC236}">
                <a16:creationId xmlns:a16="http://schemas.microsoft.com/office/drawing/2014/main" id="{7F711FC1-956B-982B-F097-928D67184A93}"/>
              </a:ext>
            </a:extLst>
          </p:cNvPr>
          <p:cNvSpPr/>
          <p:nvPr/>
        </p:nvSpPr>
        <p:spPr>
          <a:xfrm>
            <a:off x="724345" y="5171140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4b2cd">
            <a:extLst>
              <a:ext uri="{FF2B5EF4-FFF2-40B4-BE49-F238E27FC236}">
                <a16:creationId xmlns:a16="http://schemas.microsoft.com/office/drawing/2014/main" id="{DFF6F274-1A84-475D-AFD8-F686416CC256}"/>
              </a:ext>
            </a:extLst>
          </p:cNvPr>
          <p:cNvSpPr/>
          <p:nvPr/>
        </p:nvSpPr>
        <p:spPr>
          <a:xfrm>
            <a:off x="724345" y="4616404"/>
            <a:ext cx="1259395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5442" y="548243"/>
            <a:ext cx="108331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Yongbin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Guangdong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accident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software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condition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programming.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5c40">
            <a:extLst>
              <a:ext uri="{FF2B5EF4-FFF2-40B4-BE49-F238E27FC236}">
                <a16:creationId xmlns:a16="http://schemas.microsoft.com/office/drawing/2014/main" id="{656850E7-CD24-AA1D-BB51-AAFD55E8CE04}"/>
              </a:ext>
            </a:extLst>
          </p:cNvPr>
          <p:cNvSpPr/>
          <p:nvPr/>
        </p:nvSpPr>
        <p:spPr>
          <a:xfrm>
            <a:off x="724345" y="4061668"/>
            <a:ext cx="1278001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7389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63956" y="4093355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spent	   B. took              C. paid	     D. used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	            B. us                  C. you	     D. them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happiness   B. excitement   C. surprise  D. sadness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tired	           B. popular        C. excited    D. clever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81ec">
            <a:extLst>
              <a:ext uri="{FF2B5EF4-FFF2-40B4-BE49-F238E27FC236}">
                <a16:creationId xmlns:a16="http://schemas.microsoft.com/office/drawing/2014/main" id="{88943375-242B-6BB0-3B4F-7F3490980A0E}"/>
              </a:ext>
            </a:extLst>
          </p:cNvPr>
          <p:cNvSpPr/>
          <p:nvPr/>
        </p:nvSpPr>
        <p:spPr>
          <a:xfrm>
            <a:off x="788734" y="6091827"/>
            <a:ext cx="1389126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6" name="A_da6fb">
            <a:extLst>
              <a:ext uri="{FF2B5EF4-FFF2-40B4-BE49-F238E27FC236}">
                <a16:creationId xmlns:a16="http://schemas.microsoft.com/office/drawing/2014/main" id="{084741A0-FB64-217A-CC20-2AFEB83484E5}"/>
              </a:ext>
            </a:extLst>
          </p:cNvPr>
          <p:cNvSpPr/>
          <p:nvPr/>
        </p:nvSpPr>
        <p:spPr>
          <a:xfrm>
            <a:off x="788734" y="5457843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e8f05">
            <a:extLst>
              <a:ext uri="{FF2B5EF4-FFF2-40B4-BE49-F238E27FC236}">
                <a16:creationId xmlns:a16="http://schemas.microsoft.com/office/drawing/2014/main" id="{C9B239F1-7964-3718-3A8F-161E41EEDCA3}"/>
              </a:ext>
            </a:extLst>
          </p:cNvPr>
          <p:cNvSpPr/>
          <p:nvPr/>
        </p:nvSpPr>
        <p:spPr>
          <a:xfrm>
            <a:off x="788734" y="48238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0227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screen.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codes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software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4c73">
            <a:extLst>
              <a:ext uri="{FF2B5EF4-FFF2-40B4-BE49-F238E27FC236}">
                <a16:creationId xmlns:a16="http://schemas.microsoft.com/office/drawing/2014/main" id="{73F9C6D7-D0A7-FC31-E1D0-E537D0E2504D}"/>
              </a:ext>
            </a:extLst>
          </p:cNvPr>
          <p:cNvSpPr/>
          <p:nvPr/>
        </p:nvSpPr>
        <p:spPr>
          <a:xfrm>
            <a:off x="788734" y="418987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23606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380361"/>
            <a:ext cx="10833100" cy="13193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if                        B. Thanks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 According to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Pay attention to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5442" y="69516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updated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software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WeChat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c63c">
            <a:extLst>
              <a:ext uri="{FF2B5EF4-FFF2-40B4-BE49-F238E27FC236}">
                <a16:creationId xmlns:a16="http://schemas.microsoft.com/office/drawing/2014/main" id="{ADEF5EE4-6BF3-DA7D-B2D0-B11852B82741}"/>
              </a:ext>
            </a:extLst>
          </p:cNvPr>
          <p:cNvSpPr/>
          <p:nvPr/>
        </p:nvSpPr>
        <p:spPr>
          <a:xfrm>
            <a:off x="804228" y="347688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47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12FF792-F654-A5D3-0F44-3920321E979E}"/>
              </a:ext>
            </a:extLst>
          </p:cNvPr>
          <p:cNvGrpSpPr/>
          <p:nvPr/>
        </p:nvGrpSpPr>
        <p:grpSpPr>
          <a:xfrm>
            <a:off x="0" y="908321"/>
            <a:ext cx="12192000" cy="3069319"/>
            <a:chOff x="0" y="908321"/>
            <a:chExt cx="12192000" cy="306931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4739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712409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期末专项训练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二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完形填空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5035216"/>
            <a:ext cx="11326622" cy="1318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Though	    B. So         C. But	         D. Since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decide  B. decide   C. decided	D. have decided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f5f7">
            <a:extLst>
              <a:ext uri="{FF2B5EF4-FFF2-40B4-BE49-F238E27FC236}">
                <a16:creationId xmlns:a16="http://schemas.microsoft.com/office/drawing/2014/main" id="{46C74A95-73E6-7650-9A68-7F068B5117B5}"/>
              </a:ext>
            </a:extLst>
          </p:cNvPr>
          <p:cNvSpPr/>
          <p:nvPr/>
        </p:nvSpPr>
        <p:spPr>
          <a:xfrm>
            <a:off x="795084" y="5765720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0306" y="521288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Checketts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Utah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plastic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plastic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beaches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ce2e">
            <a:extLst>
              <a:ext uri="{FF2B5EF4-FFF2-40B4-BE49-F238E27FC236}">
                <a16:creationId xmlns:a16="http://schemas.microsoft.com/office/drawing/2014/main" id="{0A0AC0CC-490E-7FDC-3224-8B0D3D5C575C}"/>
              </a:ext>
            </a:extLst>
          </p:cNvPr>
          <p:cNvSpPr/>
          <p:nvPr/>
        </p:nvSpPr>
        <p:spPr>
          <a:xfrm>
            <a:off x="795084" y="513173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961261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	         B. an             C. the	         D. /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it is	B. what is it  C. why it is	D. why is it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f5e3">
            <a:extLst>
              <a:ext uri="{FF2B5EF4-FFF2-40B4-BE49-F238E27FC236}">
                <a16:creationId xmlns:a16="http://schemas.microsoft.com/office/drawing/2014/main" id="{6410DA15-8216-0871-6CCC-2A3F8E8CDC0F}"/>
              </a:ext>
            </a:extLst>
          </p:cNvPr>
          <p:cNvSpPr/>
          <p:nvPr/>
        </p:nvSpPr>
        <p:spPr>
          <a:xfrm>
            <a:off x="804228" y="4691765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plastic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pollution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eaten.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ed03">
            <a:extLst>
              <a:ext uri="{FF2B5EF4-FFF2-40B4-BE49-F238E27FC236}">
                <a16:creationId xmlns:a16="http://schemas.microsoft.com/office/drawing/2014/main" id="{2BFB0B2B-367C-FCC5-D4D0-CB02BA5110F5}"/>
              </a:ext>
            </a:extLst>
          </p:cNvPr>
          <p:cNvSpPr/>
          <p:nvPr/>
        </p:nvSpPr>
        <p:spPr>
          <a:xfrm>
            <a:off x="804228" y="405778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734314" y="4148153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easy	         B. easily         C. strong	D. strongly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through	B. across        C. on	         D. over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70e0">
            <a:extLst>
              <a:ext uri="{FF2B5EF4-FFF2-40B4-BE49-F238E27FC236}">
                <a16:creationId xmlns:a16="http://schemas.microsoft.com/office/drawing/2014/main" id="{1F7ECEA3-C9B2-6336-80F9-EE9C7192539F}"/>
              </a:ext>
            </a:extLst>
          </p:cNvPr>
          <p:cNvSpPr/>
          <p:nvPr/>
        </p:nvSpPr>
        <p:spPr>
          <a:xfrm>
            <a:off x="859092" y="4878657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34314" y="91457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戳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$1.20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tests.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f361">
            <a:extLst>
              <a:ext uri="{FF2B5EF4-FFF2-40B4-BE49-F238E27FC236}">
                <a16:creationId xmlns:a16="http://schemas.microsoft.com/office/drawing/2014/main" id="{F06A5DF7-CB52-499E-24E3-B91A36D2D04F}"/>
              </a:ext>
            </a:extLst>
          </p:cNvPr>
          <p:cNvSpPr/>
          <p:nvPr/>
        </p:nvSpPr>
        <p:spPr>
          <a:xfrm>
            <a:off x="859092" y="424467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955939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test	         B. tests      C. sport	         D. sports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use	         B. used      C. be using	D. be used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	B. How      C. How a	         D. What 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3269">
            <a:extLst>
              <a:ext uri="{FF2B5EF4-FFF2-40B4-BE49-F238E27FC236}">
                <a16:creationId xmlns:a16="http://schemas.microsoft.com/office/drawing/2014/main" id="{864A3BEB-C1A1-CC80-D0B0-6DE68D8F57B6}"/>
              </a:ext>
            </a:extLst>
          </p:cNvPr>
          <p:cNvSpPr/>
          <p:nvPr/>
        </p:nvSpPr>
        <p:spPr>
          <a:xfrm>
            <a:off x="804228" y="532042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d3c61">
            <a:extLst>
              <a:ext uri="{FF2B5EF4-FFF2-40B4-BE49-F238E27FC236}">
                <a16:creationId xmlns:a16="http://schemas.microsoft.com/office/drawing/2014/main" id="{035A51C8-6A0A-C13B-68CC-8A560C8B05C6}"/>
              </a:ext>
            </a:extLst>
          </p:cNvPr>
          <p:cNvSpPr/>
          <p:nvPr/>
        </p:nvSpPr>
        <p:spPr>
          <a:xfrm>
            <a:off x="804228" y="46864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hopes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races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2dbf">
            <a:extLst>
              <a:ext uri="{FF2B5EF4-FFF2-40B4-BE49-F238E27FC236}">
                <a16:creationId xmlns:a16="http://schemas.microsoft.com/office/drawing/2014/main" id="{2EE3F699-2C8A-CA52-5DDF-2AEDD96D41A2}"/>
              </a:ext>
            </a:extLst>
          </p:cNvPr>
          <p:cNvSpPr/>
          <p:nvPr/>
        </p:nvSpPr>
        <p:spPr>
          <a:xfrm>
            <a:off x="804228" y="4052459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3498881"/>
            <a:ext cx="9953366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	B. making      C. to make	D. made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0306" y="90547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Eco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Madison.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cd9d">
            <a:extLst>
              <a:ext uri="{FF2B5EF4-FFF2-40B4-BE49-F238E27FC236}">
                <a16:creationId xmlns:a16="http://schemas.microsoft.com/office/drawing/2014/main" id="{F6AA6C1F-EBC9-B0A2-5511-D70EFE49A2A9}"/>
              </a:ext>
            </a:extLst>
          </p:cNvPr>
          <p:cNvSpPr/>
          <p:nvPr/>
        </p:nvSpPr>
        <p:spPr>
          <a:xfrm>
            <a:off x="795084" y="359540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8236" y="5107559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save  	B. spend         C. manage	D. like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strict	B. useful         C. fair	         D. famous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48d6">
            <a:extLst>
              <a:ext uri="{FF2B5EF4-FFF2-40B4-BE49-F238E27FC236}">
                <a16:creationId xmlns:a16="http://schemas.microsoft.com/office/drawing/2014/main" id="{46B691EA-63D3-4094-7A5D-08DB34BC9149}"/>
              </a:ext>
            </a:extLst>
          </p:cNvPr>
          <p:cNvSpPr/>
          <p:nvPr/>
        </p:nvSpPr>
        <p:spPr>
          <a:xfrm>
            <a:off x="743014" y="5838063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5442" y="593631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anthill.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unhappy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3c8e">
            <a:extLst>
              <a:ext uri="{FF2B5EF4-FFF2-40B4-BE49-F238E27FC236}">
                <a16:creationId xmlns:a16="http://schemas.microsoft.com/office/drawing/2014/main" id="{2CAE5744-E245-E38C-398E-CA934C508306}"/>
              </a:ext>
            </a:extLst>
          </p:cNvPr>
          <p:cNvSpPr/>
          <p:nvPr/>
        </p:nvSpPr>
        <p:spPr>
          <a:xfrm>
            <a:off x="743014" y="520407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7738" y="4541939"/>
            <a:ext cx="1132662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wait	         B. wish            C. refuse	 D. agree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myself	B. yourself      C. herself	 D. himself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out	B. make sense C. fall away D. come true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83ff">
            <a:extLst>
              <a:ext uri="{FF2B5EF4-FFF2-40B4-BE49-F238E27FC236}">
                <a16:creationId xmlns:a16="http://schemas.microsoft.com/office/drawing/2014/main" id="{7973FD8F-C7F7-B783-02B4-E6C86F2B196D}"/>
              </a:ext>
            </a:extLst>
          </p:cNvPr>
          <p:cNvSpPr/>
          <p:nvPr/>
        </p:nvSpPr>
        <p:spPr>
          <a:xfrm>
            <a:off x="822516" y="590642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fe1a5">
            <a:extLst>
              <a:ext uri="{FF2B5EF4-FFF2-40B4-BE49-F238E27FC236}">
                <a16:creationId xmlns:a16="http://schemas.microsoft.com/office/drawing/2014/main" id="{F46FB607-FC5F-68ED-26C1-64808E0C4E4A}"/>
              </a:ext>
            </a:extLst>
          </p:cNvPr>
          <p:cNvSpPr/>
          <p:nvPr/>
        </p:nvSpPr>
        <p:spPr>
          <a:xfrm>
            <a:off x="822516" y="52724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7738" y="75855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worry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ladybird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瓢虫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cdaa">
            <a:extLst>
              <a:ext uri="{FF2B5EF4-FFF2-40B4-BE49-F238E27FC236}">
                <a16:creationId xmlns:a16="http://schemas.microsoft.com/office/drawing/2014/main" id="{03641AFA-F3C2-77E0-059F-9566972A34D8}"/>
              </a:ext>
            </a:extLst>
          </p:cNvPr>
          <p:cNvSpPr/>
          <p:nvPr/>
        </p:nvSpPr>
        <p:spPr>
          <a:xfrm>
            <a:off x="822516" y="463845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28A2495-4F44-4BAD-97B2-7D67D779B90B}" vid="{0D89D828-FE7F-4B16-A923-02E98B1AFA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kong</Template>
  <TotalTime>33</TotalTime>
  <Words>1977</Words>
  <Application>Microsoft Office PowerPoint</Application>
  <PresentationFormat>宽屏</PresentationFormat>
  <Paragraphs>110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4</cp:revision>
  <dcterms:created xsi:type="dcterms:W3CDTF">2025-08-30T08:39:58Z</dcterms:created>
  <dcterms:modified xsi:type="dcterms:W3CDTF">2025-09-02T05:21:33Z</dcterms:modified>
</cp:coreProperties>
</file>