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77" r:id="rId8"/>
    <p:sldId id="878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Presenting ideas &amp; Reflection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BE97F8-A417-1C27-5C08-00563C5E304F}"/>
              </a:ext>
            </a:extLst>
          </p:cNvPr>
          <p:cNvSpPr txBox="1">
            <a:spLocks noChangeAspect="1"/>
          </p:cNvSpPr>
          <p:nvPr/>
        </p:nvSpPr>
        <p:spPr>
          <a:xfrm>
            <a:off x="841682" y="187445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students learn from a carpool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to drive a car.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to get along with others.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to do with homework.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Real teamwork.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a8a1"/>
          <p:cNvSpPr/>
          <p:nvPr/>
        </p:nvSpPr>
        <p:spPr>
          <a:xfrm>
            <a:off x="966460" y="1970971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63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C5FC9E-29A6-3687-E939-518D319146A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may feel ______ if you sit in the car outside of a classmate’s house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watching the clock and counting the seconds.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happy		B. proud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excited		D. impatient</a:t>
            </a:r>
            <a:endParaRPr lang="zh-CN" altLang="en-US" sz="3200" dirty="0"/>
          </a:p>
        </p:txBody>
      </p:sp>
      <p:sp>
        <p:nvSpPr>
          <p:cNvPr id="2" name="A_9037a"/>
          <p:cNvSpPr/>
          <p:nvPr/>
        </p:nvSpPr>
        <p:spPr>
          <a:xfrm>
            <a:off x="804228" y="2096089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2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2322" y="1792861"/>
            <a:ext cx="11647357" cy="1485152"/>
            <a:chOff x="272322" y="1792861"/>
            <a:chExt cx="11647357" cy="1485152"/>
          </a:xfrm>
        </p:grpSpPr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Presenting ideas &amp; Reflection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Getting along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EB48E8-3726-42B4-24C6-6F5A63D4027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always see things in ______ 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they may describe the same person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difference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differently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different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differently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differently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different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differently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difference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bfa47"/>
          <p:cNvSpPr/>
          <p:nvPr/>
        </p:nvSpPr>
        <p:spPr>
          <a:xfrm>
            <a:off x="804228" y="209304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EAF6A1-248D-5CCD-FE5F-D5BEE1A1C79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people plan to ______ a volunteer project to help the disabled.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cheer up	B. put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set up		D. look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you come to our English party this evening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______ my homework.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come on	B. am busy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get for		D. ask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71f2"/>
          <p:cNvSpPr/>
          <p:nvPr/>
        </p:nvSpPr>
        <p:spPr>
          <a:xfrm>
            <a:off x="804228" y="3352155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88285"/>
          <p:cNvSpPr/>
          <p:nvPr/>
        </p:nvSpPr>
        <p:spPr>
          <a:xfrm>
            <a:off x="804228" y="816219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48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79319C1-DCD7-6745-AB6A-1174CFE52B1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we cannot reach ______ on the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will have to vote for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treatment	B. development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agreement	D. improvement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7407"/>
          <p:cNvSpPr/>
          <p:nvPr/>
        </p:nvSpPr>
        <p:spPr>
          <a:xfrm>
            <a:off x="804228" y="241665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6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4B8096-80A7-1C1A-5FE0-F0470B88C0E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05258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carpool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拼车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carpool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responsibility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carpool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587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5529D25-CAB4-9327-C722-B57491DF00A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smells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desserts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breakfast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unnoticed.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carpool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strange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sociological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社会学的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927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74C6B9-B70D-AC34-3F79-9111210955B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carpool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nobody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responsibility.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Imagine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carpool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inside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carpool.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03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23A0286-65A7-E051-FA55-8736B0F264B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a carpool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Parents take turns to drive their kids to school.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Parents drive kids to school on their way to work.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Kids go to school in their parents’ cars.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Kids drive their own cars to school.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e79b"/>
          <p:cNvSpPr/>
          <p:nvPr/>
        </p:nvSpPr>
        <p:spPr>
          <a:xfrm>
            <a:off x="804228" y="2096570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35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70</TotalTime>
  <Words>583</Words>
  <Application>Microsoft Office PowerPoint</Application>
  <PresentationFormat>宽屏</PresentationFormat>
  <Paragraphs>51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5</cp:revision>
  <dcterms:created xsi:type="dcterms:W3CDTF">2025-08-30T05:10:09Z</dcterms:created>
  <dcterms:modified xsi:type="dcterms:W3CDTF">2025-08-30T16:01:17Z</dcterms:modified>
</cp:coreProperties>
</file>