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259" r:id="rId11"/>
    <p:sldId id="880" r:id="rId12"/>
    <p:sldId id="881" r:id="rId13"/>
    <p:sldId id="882" r:id="rId14"/>
    <p:sldId id="883" r:id="rId15"/>
    <p:sldId id="884" r:id="rId16"/>
    <p:sldId id="8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235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72" y="28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期末专项训练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补全对话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50266" y="630873"/>
            <a:ext cx="12048998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When we receive a present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always open it at once. In China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it is quite different.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That’s true.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Are there any differences at school here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Yes. Chinese students must stand up when they answer the teacher’s questions.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That’s one of the school rules.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Of course we can’t. I don’t think it’s polite.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That’s funny.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c9c32">
            <a:extLst>
              <a:ext uri="{FF2B5EF4-FFF2-40B4-BE49-F238E27FC236}">
                <a16:creationId xmlns:a16="http://schemas.microsoft.com/office/drawing/2014/main" id="{886E7AEA-7862-0C20-4139-36B31C32E6B9}"/>
              </a:ext>
            </a:extLst>
          </p:cNvPr>
          <p:cNvSpPr/>
          <p:nvPr/>
        </p:nvSpPr>
        <p:spPr>
          <a:xfrm>
            <a:off x="1425956" y="4531297"/>
            <a:ext cx="1798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 </a:t>
            </a:r>
          </a:p>
        </p:txBody>
      </p:sp>
      <p:sp>
        <p:nvSpPr>
          <p:cNvPr id="3" name="A_045f2">
            <a:extLst>
              <a:ext uri="{FF2B5EF4-FFF2-40B4-BE49-F238E27FC236}">
                <a16:creationId xmlns:a16="http://schemas.microsoft.com/office/drawing/2014/main" id="{2508114F-8316-6805-B346-2E9EAE41AB6D}"/>
              </a:ext>
            </a:extLst>
          </p:cNvPr>
          <p:cNvSpPr/>
          <p:nvPr/>
        </p:nvSpPr>
        <p:spPr>
          <a:xfrm>
            <a:off x="3581527" y="1995361"/>
            <a:ext cx="165087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really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That sounded bad.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He and his family moved to his uncle’s house.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What happened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How long did the rain last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That sounded great.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That’s all right.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749229" y="704116"/>
            <a:ext cx="583813" cy="678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6858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52018" y="502762"/>
            <a:ext cx="10833100" cy="61981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Did you hear about the flood in Wuhan last night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My e</a:t>
            </a:r>
            <a:r>
              <a:rPr lang="zh-CN" altLang="zh-CN" sz="28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 Lin Tao told me about it. It rained for a long time.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For about two weeks.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it was very terrible. There was water all around his house. Most of his furniture and his books get wet.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Did your e</a:t>
            </a:r>
            <a:r>
              <a:rPr lang="zh-CN" altLang="zh-CN" sz="2800" b="1" dirty="0">
                <a:latin typeface="Times New Roman" panose="02020603050405020304" pitchFamily="18" charset="0"/>
                <a:ea typeface="MS Mincho"/>
                <a:cs typeface="MS Mincho"/>
                <a:sym typeface="Times New Roman" panose="02020603050405020304" pitchFamily="18" charset="0"/>
              </a:rPr>
              <a:t>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friend still live in his house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There was no flood there because his uncle lives far away.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A_f2c0c">
            <a:extLst>
              <a:ext uri="{FF2B5EF4-FFF2-40B4-BE49-F238E27FC236}">
                <a16:creationId xmlns:a16="http://schemas.microsoft.com/office/drawing/2014/main" id="{127AC2BC-691F-7B87-8835-2BB348EE2453}"/>
              </a:ext>
            </a:extLst>
          </p:cNvPr>
          <p:cNvSpPr/>
          <p:nvPr/>
        </p:nvSpPr>
        <p:spPr>
          <a:xfrm>
            <a:off x="2224596" y="5591906"/>
            <a:ext cx="1562100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6" name="A_7e87d">
            <a:extLst>
              <a:ext uri="{FF2B5EF4-FFF2-40B4-BE49-F238E27FC236}">
                <a16:creationId xmlns:a16="http://schemas.microsoft.com/office/drawing/2014/main" id="{92EBDDAE-9BEA-4287-1E4E-BFB3228BB3AB}"/>
              </a:ext>
            </a:extLst>
          </p:cNvPr>
          <p:cNvSpPr/>
          <p:nvPr/>
        </p:nvSpPr>
        <p:spPr>
          <a:xfrm>
            <a:off x="1591183" y="5037170"/>
            <a:ext cx="15478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5" name="A_0f66e">
            <a:extLst>
              <a:ext uri="{FF2B5EF4-FFF2-40B4-BE49-F238E27FC236}">
                <a16:creationId xmlns:a16="http://schemas.microsoft.com/office/drawing/2014/main" id="{B21D29E2-1F65-5F64-8FE7-2B17225B9AA4}"/>
              </a:ext>
            </a:extLst>
          </p:cNvPr>
          <p:cNvSpPr/>
          <p:nvPr/>
        </p:nvSpPr>
        <p:spPr>
          <a:xfrm>
            <a:off x="1591183" y="3372962"/>
            <a:ext cx="16574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 </a:t>
            </a:r>
          </a:p>
        </p:txBody>
      </p:sp>
      <p:sp>
        <p:nvSpPr>
          <p:cNvPr id="4" name="A_4f786">
            <a:extLst>
              <a:ext uri="{FF2B5EF4-FFF2-40B4-BE49-F238E27FC236}">
                <a16:creationId xmlns:a16="http://schemas.microsoft.com/office/drawing/2014/main" id="{2931949E-06B5-7687-9DBC-E38301573E6B}"/>
              </a:ext>
            </a:extLst>
          </p:cNvPr>
          <p:cNvSpPr/>
          <p:nvPr/>
        </p:nvSpPr>
        <p:spPr>
          <a:xfrm>
            <a:off x="1591183" y="2263490"/>
            <a:ext cx="16367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 </a:t>
            </a:r>
          </a:p>
        </p:txBody>
      </p:sp>
      <p:sp>
        <p:nvSpPr>
          <p:cNvPr id="3" name="A_00003">
            <a:extLst>
              <a:ext uri="{FF2B5EF4-FFF2-40B4-BE49-F238E27FC236}">
                <a16:creationId xmlns:a16="http://schemas.microsoft.com/office/drawing/2014/main" id="{C80B206C-2252-4622-22ED-1FA6C5BDDA5A}"/>
              </a:ext>
            </a:extLst>
          </p:cNvPr>
          <p:cNvSpPr/>
          <p:nvPr/>
        </p:nvSpPr>
        <p:spPr>
          <a:xfrm>
            <a:off x="2203958" y="1154018"/>
            <a:ext cx="16574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 </a:t>
            </a:r>
          </a:p>
        </p:txBody>
      </p:sp>
    </p:spTree>
    <p:extLst>
      <p:ext uri="{BB962C8B-B14F-4D97-AF65-F5344CB8AC3E}">
        <p14:creationId xmlns:p14="http://schemas.microsoft.com/office/powerpoint/2010/main" val="45252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88594" y="1298032"/>
            <a:ext cx="10833100" cy="515500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Run away from the sea and move quickly to higher ground.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Don’t jump out of high buildings.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Stay away from bridges and trees.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Parts of a building may fall on us.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Under a table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stay away from heavy furniture.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Don’t stand near street lights or under power lines(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电线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G. If we do so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we might be trapped.</a:t>
            </a:r>
            <a:endParaRPr lang="zh-CN" altLang="en-US" sz="32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824458" y="550157"/>
            <a:ext cx="561372" cy="678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9275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0306" y="612157"/>
            <a:ext cx="10833100" cy="51448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Mary.Are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you afraid of natural disasters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Sure. Some of them like earthquakes always happen suddenly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so it is difficult to warn people about them.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Do you have any ideas about what to do during an earthquake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Yeah.When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an earthquake happens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should first keep calm.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We may kill ourselves if we do so.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Where should we hide in the building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A_005d6">
            <a:extLst>
              <a:ext uri="{FF2B5EF4-FFF2-40B4-BE49-F238E27FC236}">
                <a16:creationId xmlns:a16="http://schemas.microsoft.com/office/drawing/2014/main" id="{BA7D411F-74B6-8E7F-F086-5801F12A69E4}"/>
              </a:ext>
            </a:extLst>
          </p:cNvPr>
          <p:cNvSpPr/>
          <p:nvPr/>
        </p:nvSpPr>
        <p:spPr>
          <a:xfrm>
            <a:off x="2917571" y="4512581"/>
            <a:ext cx="16897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15045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479994"/>
            <a:ext cx="108331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Leave the building quickly when the ground stops shaking. 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Can we use the lift when we leave the building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can’t.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see.What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should we do when we are on the beach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Can we stand near buildings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No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can’t.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We should be careful of falling rocks when we are in the mountains.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that’s quite right.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A_56472">
            <a:extLst>
              <a:ext uri="{FF2B5EF4-FFF2-40B4-BE49-F238E27FC236}">
                <a16:creationId xmlns:a16="http://schemas.microsoft.com/office/drawing/2014/main" id="{4AEF8B91-0007-7846-EA28-F8C256C699EF}"/>
              </a:ext>
            </a:extLst>
          </p:cNvPr>
          <p:cNvSpPr/>
          <p:nvPr/>
        </p:nvSpPr>
        <p:spPr>
          <a:xfrm>
            <a:off x="3952240" y="4459666"/>
            <a:ext cx="16574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 </a:t>
            </a:r>
          </a:p>
        </p:txBody>
      </p:sp>
      <p:sp>
        <p:nvSpPr>
          <p:cNvPr id="5" name="A_13d7d">
            <a:extLst>
              <a:ext uri="{FF2B5EF4-FFF2-40B4-BE49-F238E27FC236}">
                <a16:creationId xmlns:a16="http://schemas.microsoft.com/office/drawing/2014/main" id="{176A1365-451C-B0F4-456E-14FF17B0DC5E}"/>
              </a:ext>
            </a:extLst>
          </p:cNvPr>
          <p:cNvSpPr/>
          <p:nvPr/>
        </p:nvSpPr>
        <p:spPr>
          <a:xfrm>
            <a:off x="1618615" y="3350194"/>
            <a:ext cx="16574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 </a:t>
            </a:r>
          </a:p>
        </p:txBody>
      </p:sp>
      <p:sp>
        <p:nvSpPr>
          <p:cNvPr id="4" name="A_1226a">
            <a:extLst>
              <a:ext uri="{FF2B5EF4-FFF2-40B4-BE49-F238E27FC236}">
                <a16:creationId xmlns:a16="http://schemas.microsoft.com/office/drawing/2014/main" id="{028E8106-0F87-80A8-BD19-2DF35200249D}"/>
              </a:ext>
            </a:extLst>
          </p:cNvPr>
          <p:cNvSpPr/>
          <p:nvPr/>
        </p:nvSpPr>
        <p:spPr>
          <a:xfrm>
            <a:off x="3952240" y="2240722"/>
            <a:ext cx="16764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 </a:t>
            </a:r>
          </a:p>
        </p:txBody>
      </p:sp>
      <p:sp>
        <p:nvSpPr>
          <p:cNvPr id="3" name="A_b235a">
            <a:extLst>
              <a:ext uri="{FF2B5EF4-FFF2-40B4-BE49-F238E27FC236}">
                <a16:creationId xmlns:a16="http://schemas.microsoft.com/office/drawing/2014/main" id="{7008938F-6C52-B85A-E115-82A82A1A6716}"/>
              </a:ext>
            </a:extLst>
          </p:cNvPr>
          <p:cNvSpPr/>
          <p:nvPr/>
        </p:nvSpPr>
        <p:spPr>
          <a:xfrm>
            <a:off x="1618615" y="576514"/>
            <a:ext cx="15478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55237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24739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1" y="2712409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期末专项训练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三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补全对话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Thank you very much.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Can you help 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gift shall I take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 am supposed to get there at 11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am.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What time am I supposed to leave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Of course not.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What am I supposed to say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833698" y="640108"/>
            <a:ext cx="561179" cy="678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33730" y="530242"/>
            <a:ext cx="10833100" cy="62017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Excuse me. Would you mind helping me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up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One of my American friends invited me to her house on New Year’s Day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I don’t know much about the customs and manners.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Sure. When are you supposed to get there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Well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first thing is that you should get there on time.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All right.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are supposed to say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 New Year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OK.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00d76">
            <a:extLst>
              <a:ext uri="{FF2B5EF4-FFF2-40B4-BE49-F238E27FC236}">
                <a16:creationId xmlns:a16="http://schemas.microsoft.com/office/drawing/2014/main" id="{A3C18DE6-B3D8-F96A-4F31-7CB9DFCD539E}"/>
              </a:ext>
            </a:extLst>
          </p:cNvPr>
          <p:cNvSpPr/>
          <p:nvPr/>
        </p:nvSpPr>
        <p:spPr>
          <a:xfrm>
            <a:off x="2323783" y="6174122"/>
            <a:ext cx="1657413" cy="41747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6" name="A_5bdf2">
            <a:extLst>
              <a:ext uri="{FF2B5EF4-FFF2-40B4-BE49-F238E27FC236}">
                <a16:creationId xmlns:a16="http://schemas.microsoft.com/office/drawing/2014/main" id="{CCD5C331-FAF9-1375-5745-03AE56824459}"/>
              </a:ext>
            </a:extLst>
          </p:cNvPr>
          <p:cNvSpPr/>
          <p:nvPr/>
        </p:nvSpPr>
        <p:spPr>
          <a:xfrm>
            <a:off x="3045524" y="5064650"/>
            <a:ext cx="1676463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G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5" name="A_2fb98">
            <a:extLst>
              <a:ext uri="{FF2B5EF4-FFF2-40B4-BE49-F238E27FC236}">
                <a16:creationId xmlns:a16="http://schemas.microsoft.com/office/drawing/2014/main" id="{3C8EEFA5-7453-F170-0AFA-DF644296CD5C}"/>
              </a:ext>
            </a:extLst>
          </p:cNvPr>
          <p:cNvSpPr/>
          <p:nvPr/>
        </p:nvSpPr>
        <p:spPr>
          <a:xfrm>
            <a:off x="1588770" y="3955178"/>
            <a:ext cx="165741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4" name="A_09eea">
            <a:extLst>
              <a:ext uri="{FF2B5EF4-FFF2-40B4-BE49-F238E27FC236}">
                <a16:creationId xmlns:a16="http://schemas.microsoft.com/office/drawing/2014/main" id="{F2EB107F-61CC-43DC-DDCF-D135C21E8DE1}"/>
              </a:ext>
            </a:extLst>
          </p:cNvPr>
          <p:cNvSpPr/>
          <p:nvPr/>
        </p:nvSpPr>
        <p:spPr>
          <a:xfrm>
            <a:off x="890270" y="2845706"/>
            <a:ext cx="1547876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  <p:sp>
        <p:nvSpPr>
          <p:cNvPr id="3" name="A_af6c8">
            <a:extLst>
              <a:ext uri="{FF2B5EF4-FFF2-40B4-BE49-F238E27FC236}">
                <a16:creationId xmlns:a16="http://schemas.microsoft.com/office/drawing/2014/main" id="{65DEDA8F-D255-6894-180D-E11C228F3F38}"/>
              </a:ext>
            </a:extLst>
          </p:cNvPr>
          <p:cNvSpPr/>
          <p:nvPr/>
        </p:nvSpPr>
        <p:spPr>
          <a:xfrm>
            <a:off x="1568133" y="1181498"/>
            <a:ext cx="1522412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52018" y="1283220"/>
            <a:ext cx="10833100" cy="51541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They have many different shapes.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 went to the science museum with my friend.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 had a great time last weekend.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 saw a robot show.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I think robots will be human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and more helpful in the future.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It was sunny and hot.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Also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can play chess with people.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669010" y="605021"/>
            <a:ext cx="561372" cy="678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15442" y="603298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Hello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Cindy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did you do last weekend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Did you see anything interesting there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did.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It was really interesting.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do the robots look like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Some robots look like eyes. Some robots look like big bugs(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虫子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). Others even look like hands. 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can they do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A_577c4">
            <a:extLst>
              <a:ext uri="{FF2B5EF4-FFF2-40B4-BE49-F238E27FC236}">
                <a16:creationId xmlns:a16="http://schemas.microsoft.com/office/drawing/2014/main" id="{91A2F815-89BD-2818-6CE7-67B5BCCF5DBE}"/>
              </a:ext>
            </a:extLst>
          </p:cNvPr>
          <p:cNvSpPr/>
          <p:nvPr/>
        </p:nvSpPr>
        <p:spPr>
          <a:xfrm>
            <a:off x="1691132" y="3869738"/>
            <a:ext cx="17193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4" name="A_153a4">
            <a:extLst>
              <a:ext uri="{FF2B5EF4-FFF2-40B4-BE49-F238E27FC236}">
                <a16:creationId xmlns:a16="http://schemas.microsoft.com/office/drawing/2014/main" id="{1D36CAD2-B00A-94BD-96C9-587F5552C767}"/>
              </a:ext>
            </a:extLst>
          </p:cNvPr>
          <p:cNvSpPr/>
          <p:nvPr/>
        </p:nvSpPr>
        <p:spPr>
          <a:xfrm>
            <a:off x="3801110" y="2601770"/>
            <a:ext cx="17193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 </a:t>
            </a:r>
          </a:p>
        </p:txBody>
      </p:sp>
      <p:sp>
        <p:nvSpPr>
          <p:cNvPr id="3" name="A_ed61a">
            <a:extLst>
              <a:ext uri="{FF2B5EF4-FFF2-40B4-BE49-F238E27FC236}">
                <a16:creationId xmlns:a16="http://schemas.microsoft.com/office/drawing/2014/main" id="{28254FAB-0995-A026-7DBC-CBF077F26FC1}"/>
              </a:ext>
            </a:extLst>
          </p:cNvPr>
          <p:cNvSpPr/>
          <p:nvPr/>
        </p:nvSpPr>
        <p:spPr>
          <a:xfrm>
            <a:off x="1691132" y="1333802"/>
            <a:ext cx="1798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 </a:t>
            </a:r>
          </a:p>
        </p:txBody>
      </p:sp>
    </p:spTree>
    <p:extLst>
      <p:ext uri="{BB962C8B-B14F-4D97-AF65-F5344CB8AC3E}">
        <p14:creationId xmlns:p14="http://schemas.microsoft.com/office/powerpoint/2010/main" val="3094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52018" y="127119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They can do housework like cleaning the food and cooking food.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What do you think robots will be like in the future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Yeah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I agree with you.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7146a">
            <a:extLst>
              <a:ext uri="{FF2B5EF4-FFF2-40B4-BE49-F238E27FC236}">
                <a16:creationId xmlns:a16="http://schemas.microsoft.com/office/drawing/2014/main" id="{8D583BDB-A0F7-D08B-A73D-C2CC6337B02B}"/>
              </a:ext>
            </a:extLst>
          </p:cNvPr>
          <p:cNvSpPr/>
          <p:nvPr/>
        </p:nvSpPr>
        <p:spPr>
          <a:xfrm>
            <a:off x="1727708" y="3269663"/>
            <a:ext cx="1798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 </a:t>
            </a:r>
          </a:p>
        </p:txBody>
      </p:sp>
      <p:sp>
        <p:nvSpPr>
          <p:cNvPr id="3" name="A_21781">
            <a:extLst>
              <a:ext uri="{FF2B5EF4-FFF2-40B4-BE49-F238E27FC236}">
                <a16:creationId xmlns:a16="http://schemas.microsoft.com/office/drawing/2014/main" id="{33C1B50D-8158-479E-B628-29F3C3646206}"/>
              </a:ext>
            </a:extLst>
          </p:cNvPr>
          <p:cNvSpPr/>
          <p:nvPr/>
        </p:nvSpPr>
        <p:spPr>
          <a:xfrm>
            <a:off x="3372358" y="2001695"/>
            <a:ext cx="18431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  </a:t>
            </a:r>
          </a:p>
        </p:txBody>
      </p:sp>
    </p:spTree>
    <p:extLst>
      <p:ext uri="{BB962C8B-B14F-4D97-AF65-F5344CB8AC3E}">
        <p14:creationId xmlns:p14="http://schemas.microsoft.com/office/powerpoint/2010/main" val="114055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52017" y="1254299"/>
            <a:ext cx="10833100" cy="51541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When is your birthday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What about your country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Anything else you like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How about birthday presents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And Chinese students can’t eat or drink in class.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Different countries have different traditions.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Do you find anything different between China and your country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776661" y="576100"/>
            <a:ext cx="583813" cy="678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523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24586" y="657924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Linda. I know you are in China for a long time.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are many. In China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not everyone has a birthday party on his birthday.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right. We sometimes eat something delicious at home.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often have a big birthday party in our country.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see.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3061">
            <a:extLst>
              <a:ext uri="{FF2B5EF4-FFF2-40B4-BE49-F238E27FC236}">
                <a16:creationId xmlns:a16="http://schemas.microsoft.com/office/drawing/2014/main" id="{2CF66A0C-6776-E673-949D-ADD46F3476C5}"/>
              </a:ext>
            </a:extLst>
          </p:cNvPr>
          <p:cNvSpPr/>
          <p:nvPr/>
        </p:nvSpPr>
        <p:spPr>
          <a:xfrm>
            <a:off x="2706751" y="5192332"/>
            <a:ext cx="18209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4" name="A_f5c51">
            <a:extLst>
              <a:ext uri="{FF2B5EF4-FFF2-40B4-BE49-F238E27FC236}">
                <a16:creationId xmlns:a16="http://schemas.microsoft.com/office/drawing/2014/main" id="{94628603-487E-E5C6-FB82-59F05361A55E}"/>
              </a:ext>
            </a:extLst>
          </p:cNvPr>
          <p:cNvSpPr/>
          <p:nvPr/>
        </p:nvSpPr>
        <p:spPr>
          <a:xfrm>
            <a:off x="2070164" y="3924364"/>
            <a:ext cx="1798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3" name="A_83705">
            <a:extLst>
              <a:ext uri="{FF2B5EF4-FFF2-40B4-BE49-F238E27FC236}">
                <a16:creationId xmlns:a16="http://schemas.microsoft.com/office/drawing/2014/main" id="{92E3A837-0296-F734-CA20-0FEE13DBA5FF}"/>
              </a:ext>
            </a:extLst>
          </p:cNvPr>
          <p:cNvSpPr/>
          <p:nvPr/>
        </p:nvSpPr>
        <p:spPr>
          <a:xfrm>
            <a:off x="919226" y="1388428"/>
            <a:ext cx="18431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</p:spTree>
    <p:extLst>
      <p:ext uri="{BB962C8B-B14F-4D97-AF65-F5344CB8AC3E}">
        <p14:creationId xmlns:p14="http://schemas.microsoft.com/office/powerpoint/2010/main" val="418184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8" id="{128A2495-4F44-4BAD-97B2-7D67D779B90B}" vid="{0D89D828-FE7F-4B16-A923-02E98B1AFA2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kong</Template>
  <TotalTime>22</TotalTime>
  <Words>1115</Words>
  <Application>Microsoft Office PowerPoint</Application>
  <PresentationFormat>宽屏</PresentationFormat>
  <Paragraphs>126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等线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3</cp:revision>
  <dcterms:created xsi:type="dcterms:W3CDTF">2025-08-30T08:51:37Z</dcterms:created>
  <dcterms:modified xsi:type="dcterms:W3CDTF">2025-09-02T05:20:54Z</dcterms:modified>
</cp:coreProperties>
</file>