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0" r:id="rId12"/>
    <p:sldId id="881" r:id="rId13"/>
    <p:sldId id="882" r:id="rId14"/>
    <p:sldId id="883" r:id="rId15"/>
    <p:sldId id="884" r:id="rId16"/>
    <p:sldId id="885" r:id="rId17"/>
    <p:sldId id="886" r:id="rId18"/>
    <p:sldId id="887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ideas(Reading)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4276027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at	         B. in          C. along	D. near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swim	B. swam    C. swims	D. swimming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4dc7">
            <a:extLst>
              <a:ext uri="{FF2B5EF4-FFF2-40B4-BE49-F238E27FC236}">
                <a16:creationId xmlns:a16="http://schemas.microsoft.com/office/drawing/2014/main" id="{6B67883C-6797-B723-2A83-435D9E43561E}"/>
              </a:ext>
            </a:extLst>
          </p:cNvPr>
          <p:cNvSpPr/>
          <p:nvPr/>
        </p:nvSpPr>
        <p:spPr>
          <a:xfrm>
            <a:off x="804228" y="5006531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完形填空。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earthquake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afternoon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daughter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together.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10ba">
            <a:extLst>
              <a:ext uri="{FF2B5EF4-FFF2-40B4-BE49-F238E27FC236}">
                <a16:creationId xmlns:a16="http://schemas.microsoft.com/office/drawing/2014/main" id="{0FCD7F2A-68FA-5808-F9C9-4D96E95AA51C}"/>
              </a:ext>
            </a:extLst>
          </p:cNvPr>
          <p:cNvSpPr/>
          <p:nvPr/>
        </p:nvSpPr>
        <p:spPr>
          <a:xfrm>
            <a:off x="804228" y="437254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251945"/>
            <a:ext cx="10833100" cy="1318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get	         B. to get       C. gets	   D. got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	B. before      C. after	   D. why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0719">
            <a:extLst>
              <a:ext uri="{FF2B5EF4-FFF2-40B4-BE49-F238E27FC236}">
                <a16:creationId xmlns:a16="http://schemas.microsoft.com/office/drawing/2014/main" id="{162A751F-28BA-A3B7-B8F0-35F49361E908}"/>
              </a:ext>
            </a:extLst>
          </p:cNvPr>
          <p:cNvSpPr/>
          <p:nvPr/>
        </p:nvSpPr>
        <p:spPr>
          <a:xfrm>
            <a:off x="804228" y="3982449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29871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finished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I’d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fresh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fruit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47b0">
            <a:extLst>
              <a:ext uri="{FF2B5EF4-FFF2-40B4-BE49-F238E27FC236}">
                <a16:creationId xmlns:a16="http://schemas.microsoft.com/office/drawing/2014/main" id="{35191B67-3053-BCFB-FA07-4441FFABF683}"/>
              </a:ext>
            </a:extLst>
          </p:cNvPr>
          <p:cNvSpPr/>
          <p:nvPr/>
        </p:nvSpPr>
        <p:spPr>
          <a:xfrm>
            <a:off x="804228" y="334846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3882739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other	 B. others         C. another	D. other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)6.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starting	 B. started       C. to start	D. starts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)7.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	          B. on               C. to	         D. 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5f6c">
            <a:extLst>
              <a:ext uri="{FF2B5EF4-FFF2-40B4-BE49-F238E27FC236}">
                <a16:creationId xmlns:a16="http://schemas.microsoft.com/office/drawing/2014/main" id="{0D10E6DA-96D8-188D-DE6D-5BB29F3FC3A7}"/>
              </a:ext>
            </a:extLst>
          </p:cNvPr>
          <p:cNvSpPr/>
          <p:nvPr/>
        </p:nvSpPr>
        <p:spPr>
          <a:xfrm>
            <a:off x="804228" y="5247227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8b4ea">
            <a:extLst>
              <a:ext uri="{FF2B5EF4-FFF2-40B4-BE49-F238E27FC236}">
                <a16:creationId xmlns:a16="http://schemas.microsoft.com/office/drawing/2014/main" id="{25992E0A-4256-81E2-93F8-AF5D0414354B}"/>
              </a:ext>
            </a:extLst>
          </p:cNvPr>
          <p:cNvSpPr/>
          <p:nvPr/>
        </p:nvSpPr>
        <p:spPr>
          <a:xfrm>
            <a:off x="804228" y="4613243"/>
            <a:ext cx="1389126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64916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driving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school.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hungry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apples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beside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side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b5855">
            <a:extLst>
              <a:ext uri="{FF2B5EF4-FFF2-40B4-BE49-F238E27FC236}">
                <a16:creationId xmlns:a16="http://schemas.microsoft.com/office/drawing/2014/main" id="{FBC686E3-5B67-9B21-4EEE-270DD69E6D2C}"/>
              </a:ext>
            </a:extLst>
          </p:cNvPr>
          <p:cNvSpPr/>
          <p:nvPr/>
        </p:nvSpPr>
        <p:spPr>
          <a:xfrm>
            <a:off x="804228" y="3979259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4239593"/>
            <a:ext cx="10833100" cy="19585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)8.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why	         B. when      C. how	D. what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)9.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fast	         B. faster     C. slower	D. slow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)10.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feel 	B. fall         C. felt	D. fell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6838">
            <a:extLst>
              <a:ext uri="{FF2B5EF4-FFF2-40B4-BE49-F238E27FC236}">
                <a16:creationId xmlns:a16="http://schemas.microsoft.com/office/drawing/2014/main" id="{77109EDB-4F85-EFAE-822A-D5B235E8FD79}"/>
              </a:ext>
            </a:extLst>
          </p:cNvPr>
          <p:cNvSpPr/>
          <p:nvPr/>
        </p:nvSpPr>
        <p:spPr>
          <a:xfrm>
            <a:off x="804228" y="5604081"/>
            <a:ext cx="1411351" cy="48156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5" name="A_26d10">
            <a:extLst>
              <a:ext uri="{FF2B5EF4-FFF2-40B4-BE49-F238E27FC236}">
                <a16:creationId xmlns:a16="http://schemas.microsoft.com/office/drawing/2014/main" id="{7EB3E494-0555-1B68-4FEB-3067FF4ACCF7}"/>
              </a:ext>
            </a:extLst>
          </p:cNvPr>
          <p:cNvSpPr/>
          <p:nvPr/>
        </p:nvSpPr>
        <p:spPr>
          <a:xfrm>
            <a:off x="804228" y="497009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006015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shake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happening.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Perhaps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something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moment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eb4d">
            <a:extLst>
              <a:ext uri="{FF2B5EF4-FFF2-40B4-BE49-F238E27FC236}">
                <a16:creationId xmlns:a16="http://schemas.microsoft.com/office/drawing/2014/main" id="{8BF7A17B-A5FE-E602-2E1D-D83B0609AA71}"/>
              </a:ext>
            </a:extLst>
          </p:cNvPr>
          <p:cNvSpPr/>
          <p:nvPr/>
        </p:nvSpPr>
        <p:spPr>
          <a:xfrm>
            <a:off x="804228" y="4336113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8594" y="728606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storm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years.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hours.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lunch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went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hot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quiet.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Pieces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paper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desk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flew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catch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drops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began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136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window.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heard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loud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crashing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fallen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broken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room.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4537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2336"/>
            <a:ext cx="10807700" cy="5147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storm took place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the morning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in the afternoon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while I was in the back room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while I was in the garden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Before the storm came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weather was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cold	B. cool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hot	D. warm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f570">
            <a:extLst>
              <a:ext uri="{FF2B5EF4-FFF2-40B4-BE49-F238E27FC236}">
                <a16:creationId xmlns:a16="http://schemas.microsoft.com/office/drawing/2014/main" id="{5063E614-A4B0-F100-05A1-924C00915432}"/>
              </a:ext>
            </a:extLst>
          </p:cNvPr>
          <p:cNvSpPr/>
          <p:nvPr/>
        </p:nvSpPr>
        <p:spPr>
          <a:xfrm>
            <a:off x="816928" y="4248776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d56cb">
            <a:extLst>
              <a:ext uri="{FF2B5EF4-FFF2-40B4-BE49-F238E27FC236}">
                <a16:creationId xmlns:a16="http://schemas.microsoft.com/office/drawing/2014/main" id="{58FD4BC3-EB03-9016-09CC-647DDF2771D7}"/>
              </a:ext>
            </a:extLst>
          </p:cNvPr>
          <p:cNvSpPr/>
          <p:nvPr/>
        </p:nvSpPr>
        <p:spPr>
          <a:xfrm>
            <a:off x="816928" y="1078856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2962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12633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storm went on for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more than three hours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three hours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less than three hours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two hours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wind blew some of paper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all over the floor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out of the door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into the back room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out of the open window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7817">
            <a:extLst>
              <a:ext uri="{FF2B5EF4-FFF2-40B4-BE49-F238E27FC236}">
                <a16:creationId xmlns:a16="http://schemas.microsoft.com/office/drawing/2014/main" id="{A5B5636C-4EB4-A5FF-1679-B4852795C596}"/>
              </a:ext>
            </a:extLst>
          </p:cNvPr>
          <p:cNvSpPr/>
          <p:nvPr/>
        </p:nvSpPr>
        <p:spPr>
          <a:xfrm>
            <a:off x="804228" y="3011105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d1d2f">
            <a:extLst>
              <a:ext uri="{FF2B5EF4-FFF2-40B4-BE49-F238E27FC236}">
                <a16:creationId xmlns:a16="http://schemas.microsoft.com/office/drawing/2014/main" id="{C482AEB2-4934-9C85-4292-2FEE483F9F11}"/>
              </a:ext>
            </a:extLst>
          </p:cNvPr>
          <p:cNvSpPr/>
          <p:nvPr/>
        </p:nvSpPr>
        <p:spPr>
          <a:xfrm>
            <a:off x="804228" y="1109153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8666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top of the back room was broken because of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hot air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crashing sound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rain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the falling tree</a:t>
            </a:r>
            <a:endParaRPr lang="zh-CN" altLang="en-US" sz="3200" dirty="0"/>
          </a:p>
        </p:txBody>
      </p:sp>
      <p:sp>
        <p:nvSpPr>
          <p:cNvPr id="3" name="A_0e40b">
            <a:extLst>
              <a:ext uri="{FF2B5EF4-FFF2-40B4-BE49-F238E27FC236}">
                <a16:creationId xmlns:a16="http://schemas.microsoft.com/office/drawing/2014/main" id="{1FD942E9-017C-E381-003C-BC28055042AB}"/>
              </a:ext>
            </a:extLst>
          </p:cNvPr>
          <p:cNvSpPr/>
          <p:nvPr/>
        </p:nvSpPr>
        <p:spPr>
          <a:xfrm>
            <a:off x="804228" y="177600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93605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Understanding ideas(Reading)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disaster strikes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根据句意及汉语提示完成单词。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Planting trees can help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prevent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as trees can keep the water.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opened the window to let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out.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Look at the clouds in the sky. They are getting even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更厚的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 It’s going to rain.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3969">
            <a:extLst>
              <a:ext uri="{FF2B5EF4-FFF2-40B4-BE49-F238E27FC236}">
                <a16:creationId xmlns:a16="http://schemas.microsoft.com/office/drawing/2014/main" id="{F73AF4A2-708D-3958-77CC-C3FF8705C424}"/>
              </a:ext>
            </a:extLst>
          </p:cNvPr>
          <p:cNvSpPr/>
          <p:nvPr/>
        </p:nvSpPr>
        <p:spPr>
          <a:xfrm>
            <a:off x="783590" y="4890105"/>
            <a:ext cx="25654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thicker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7cbcf">
            <a:extLst>
              <a:ext uri="{FF2B5EF4-FFF2-40B4-BE49-F238E27FC236}">
                <a16:creationId xmlns:a16="http://schemas.microsoft.com/office/drawing/2014/main" id="{216DF66F-087F-C798-058C-83ED0F294149}"/>
              </a:ext>
            </a:extLst>
          </p:cNvPr>
          <p:cNvSpPr/>
          <p:nvPr/>
        </p:nvSpPr>
        <p:spPr>
          <a:xfrm>
            <a:off x="6301740" y="3622137"/>
            <a:ext cx="24305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smoke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e23e0">
            <a:extLst>
              <a:ext uri="{FF2B5EF4-FFF2-40B4-BE49-F238E27FC236}">
                <a16:creationId xmlns:a16="http://schemas.microsoft.com/office/drawing/2014/main" id="{9E9C5CBE-2C06-1607-05B8-B39E6D15DED0}"/>
              </a:ext>
            </a:extLst>
          </p:cNvPr>
          <p:cNvSpPr/>
          <p:nvPr/>
        </p:nvSpPr>
        <p:spPr>
          <a:xfrm>
            <a:off x="6907721" y="2354169"/>
            <a:ext cx="22035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flood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is quite common to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阵雨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in London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 everyone brings an umbrella while going out.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always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herself in the room when she is sad.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6528">
            <a:extLst>
              <a:ext uri="{FF2B5EF4-FFF2-40B4-BE49-F238E27FC236}">
                <a16:creationId xmlns:a16="http://schemas.microsoft.com/office/drawing/2014/main" id="{1D0946ED-5204-579B-65AD-47230CAC82B8}"/>
              </a:ext>
            </a:extLst>
          </p:cNvPr>
          <p:cNvSpPr/>
          <p:nvPr/>
        </p:nvSpPr>
        <p:spPr>
          <a:xfrm>
            <a:off x="3323590" y="3687287"/>
            <a:ext cx="22273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shuts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ceb84">
            <a:extLst>
              <a:ext uri="{FF2B5EF4-FFF2-40B4-BE49-F238E27FC236}">
                <a16:creationId xmlns:a16="http://schemas.microsoft.com/office/drawing/2014/main" id="{17110AC9-DE7E-10DB-AFE1-8A7E2C7DF713}"/>
              </a:ext>
            </a:extLst>
          </p:cNvPr>
          <p:cNvSpPr/>
          <p:nvPr/>
        </p:nvSpPr>
        <p:spPr>
          <a:xfrm>
            <a:off x="5376228" y="2419319"/>
            <a:ext cx="2725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showers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92185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you’re ______ in the open air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sun and stars can help you find your way.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curious	                B. lost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awake	                D. thirsty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baby is sleeping. Don’t ______.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I’ll turn off the music.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wake up him	       B. wake him up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shout at him	       D. about to him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5164a">
            <a:extLst>
              <a:ext uri="{FF2B5EF4-FFF2-40B4-BE49-F238E27FC236}">
                <a16:creationId xmlns:a16="http://schemas.microsoft.com/office/drawing/2014/main" id="{E28EEDC7-8F3A-B140-4F3C-22ABA62D0D16}"/>
              </a:ext>
            </a:extLst>
          </p:cNvPr>
          <p:cNvSpPr/>
          <p:nvPr/>
        </p:nvSpPr>
        <p:spPr>
          <a:xfrm>
            <a:off x="804228" y="4058625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a785e">
            <a:extLst>
              <a:ext uri="{FF2B5EF4-FFF2-40B4-BE49-F238E27FC236}">
                <a16:creationId xmlns:a16="http://schemas.microsoft.com/office/drawing/2014/main" id="{2FA70FB3-E3F6-3712-B49C-BAE8A1D23F81}"/>
              </a:ext>
            </a:extLst>
          </p:cNvPr>
          <p:cNvSpPr/>
          <p:nvPr/>
        </p:nvSpPr>
        <p:spPr>
          <a:xfrm>
            <a:off x="804228" y="1522689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arm hurts.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Don’t be ______. Let’s go to see the doctor.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cute	                          B. lonely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tired	                          D. scared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Excuse me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is the nearest bank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can’t miss it.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 have no idea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Go straight ahead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I’m new in town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I’m not sure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3d44">
            <a:extLst>
              <a:ext uri="{FF2B5EF4-FFF2-40B4-BE49-F238E27FC236}">
                <a16:creationId xmlns:a16="http://schemas.microsoft.com/office/drawing/2014/main" id="{D7EB73C1-390E-FF5D-16ED-422C73926F67}"/>
              </a:ext>
            </a:extLst>
          </p:cNvPr>
          <p:cNvSpPr/>
          <p:nvPr/>
        </p:nvSpPr>
        <p:spPr>
          <a:xfrm>
            <a:off x="816928" y="3587700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8476c">
            <a:extLst>
              <a:ext uri="{FF2B5EF4-FFF2-40B4-BE49-F238E27FC236}">
                <a16:creationId xmlns:a16="http://schemas.microsoft.com/office/drawing/2014/main" id="{BB23DABF-8AF7-47ED-C726-ED5FE58497BB}"/>
              </a:ext>
            </a:extLst>
          </p:cNvPr>
          <p:cNvSpPr/>
          <p:nvPr/>
        </p:nvSpPr>
        <p:spPr>
          <a:xfrm>
            <a:off x="816928" y="1051764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0137"/>
            <a:ext cx="10833100" cy="2598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family decided ______ to the countryside for some peace and quiet last year.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move	B. moving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move	         D. moved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6cf9">
            <a:extLst>
              <a:ext uri="{FF2B5EF4-FFF2-40B4-BE49-F238E27FC236}">
                <a16:creationId xmlns:a16="http://schemas.microsoft.com/office/drawing/2014/main" id="{C6FDABC3-DDFC-5AA0-7F1B-529FF98DC63E}"/>
              </a:ext>
            </a:extLst>
          </p:cNvPr>
          <p:cNvSpPr/>
          <p:nvPr/>
        </p:nvSpPr>
        <p:spPr>
          <a:xfrm>
            <a:off x="804228" y="241665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1162" y="758746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冲进洪水中救出了那个小孩，他真勇敢啊！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flood and saved the child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how brave he was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你应该忘记这件事，继续前进。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should forget this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他的身体随着火车左右晃动着。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body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rocked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the train.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6093">
            <a:extLst>
              <a:ext uri="{FF2B5EF4-FFF2-40B4-BE49-F238E27FC236}">
                <a16:creationId xmlns:a16="http://schemas.microsoft.com/office/drawing/2014/main" id="{BE8B430E-9291-DFE2-6800-20FCC6676D6D}"/>
              </a:ext>
            </a:extLst>
          </p:cNvPr>
          <p:cNvSpPr/>
          <p:nvPr/>
        </p:nvSpPr>
        <p:spPr>
          <a:xfrm>
            <a:off x="3590036" y="5293154"/>
            <a:ext cx="66935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from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side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side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ccd97">
            <a:extLst>
              <a:ext uri="{FF2B5EF4-FFF2-40B4-BE49-F238E27FC236}">
                <a16:creationId xmlns:a16="http://schemas.microsoft.com/office/drawing/2014/main" id="{AD745CDB-B42D-3717-8B57-D398A374C38E}"/>
              </a:ext>
            </a:extLst>
          </p:cNvPr>
          <p:cNvSpPr/>
          <p:nvPr/>
        </p:nvSpPr>
        <p:spPr>
          <a:xfrm>
            <a:off x="5311331" y="4025186"/>
            <a:ext cx="35862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move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78b20">
            <a:extLst>
              <a:ext uri="{FF2B5EF4-FFF2-40B4-BE49-F238E27FC236}">
                <a16:creationId xmlns:a16="http://schemas.microsoft.com/office/drawing/2014/main" id="{6D87C3D6-C44F-0146-CCE2-C632393A65AF}"/>
              </a:ext>
            </a:extLst>
          </p:cNvPr>
          <p:cNvSpPr/>
          <p:nvPr/>
        </p:nvSpPr>
        <p:spPr>
          <a:xfrm>
            <a:off x="1528064" y="2123234"/>
            <a:ext cx="42069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rushed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into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我们在城外的一个地方。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were at a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place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过了一会，火逐渐灭了。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fire died out.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54c6">
            <a:extLst>
              <a:ext uri="{FF2B5EF4-FFF2-40B4-BE49-F238E27FC236}">
                <a16:creationId xmlns:a16="http://schemas.microsoft.com/office/drawing/2014/main" id="{08085207-311A-12C8-16D6-FC23077C9216}"/>
              </a:ext>
            </a:extLst>
          </p:cNvPr>
          <p:cNvSpPr/>
          <p:nvPr/>
        </p:nvSpPr>
        <p:spPr>
          <a:xfrm>
            <a:off x="770890" y="4321271"/>
            <a:ext cx="519436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After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while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2daf2">
            <a:extLst>
              <a:ext uri="{FF2B5EF4-FFF2-40B4-BE49-F238E27FC236}">
                <a16:creationId xmlns:a16="http://schemas.microsoft.com/office/drawing/2014/main" id="{58B0BBBB-3D0B-775A-76DF-32A177F37513}"/>
              </a:ext>
            </a:extLst>
          </p:cNvPr>
          <p:cNvSpPr/>
          <p:nvPr/>
        </p:nvSpPr>
        <p:spPr>
          <a:xfrm>
            <a:off x="4016121" y="3053303"/>
            <a:ext cx="48990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out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of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town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36</TotalTime>
  <Words>1279</Words>
  <Application>Microsoft Office PowerPoint</Application>
  <PresentationFormat>宽屏</PresentationFormat>
  <Paragraphs>117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5</cp:revision>
  <dcterms:created xsi:type="dcterms:W3CDTF">2025-08-30T08:05:53Z</dcterms:created>
  <dcterms:modified xsi:type="dcterms:W3CDTF">2025-09-02T05:10:54Z</dcterms:modified>
</cp:coreProperties>
</file>