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A024BC-5123-BF98-7FA8-3E1B94ADC30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Dennis Hong encourage his students to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Walk on the safer side.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 more for education.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Keep trying and learning.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Avoid making mistakes.</a:t>
            </a:r>
            <a:endParaRPr lang="zh-CN" altLang="en-US" sz="3200" dirty="0"/>
          </a:p>
        </p:txBody>
      </p:sp>
      <p:sp>
        <p:nvSpPr>
          <p:cNvPr id="2" name="A_16218"/>
          <p:cNvSpPr/>
          <p:nvPr/>
        </p:nvSpPr>
        <p:spPr>
          <a:xfrm>
            <a:off x="804228" y="177600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4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Presenting ideas &amp; Reflection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Make it happen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F1EE60A-B6C4-566E-734F-00C20931AC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25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trying ______ these children to go to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help		B. helps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helped		D. to help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stopped ______ when she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teacher was not joking.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laugh		B. laughed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laugh	D. laughing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dbbf"/>
          <p:cNvSpPr/>
          <p:nvPr/>
        </p:nvSpPr>
        <p:spPr>
          <a:xfrm>
            <a:off x="804228" y="382500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806a6"/>
          <p:cNvSpPr/>
          <p:nvPr/>
        </p:nvSpPr>
        <p:spPr>
          <a:xfrm>
            <a:off x="804228" y="192305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EA0A94-1F1B-2154-1481-2FBE0F5A46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6149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parents often ______ us not to talk with strangers on the internet.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true. As teenagers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learn to protect ourselves.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warn		B. invite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control		D. promise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aab3"/>
          <p:cNvSpPr/>
          <p:nvPr/>
        </p:nvSpPr>
        <p:spPr>
          <a:xfrm>
            <a:off x="804228" y="1558016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BA182B-0399-B1FD-1EAF-27D27AB6FF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couldn’t get through the door because there was a big box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on the way	B. by the 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the way	D. out of the way</a:t>
            </a:r>
            <a:endParaRPr lang="zh-CN" altLang="en-US" sz="3200" dirty="0"/>
          </a:p>
        </p:txBody>
      </p:sp>
      <p:sp>
        <p:nvSpPr>
          <p:cNvPr id="2" name="A_73492"/>
          <p:cNvSpPr/>
          <p:nvPr/>
        </p:nvSpPr>
        <p:spPr>
          <a:xfrm>
            <a:off x="804228" y="241617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98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CBEC74-71F0-9721-851F-76DD7E731E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9525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Dennis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design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YORI.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YORI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SAFFiR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legged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plenty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43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6EF230-6067-28EA-3837-A2E7A26905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biggest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DARwIn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education.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DARwIn’s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design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design.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consider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gift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robotics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19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8A88AC-C6FE-E0BF-5633-CE6E773F561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successes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innovation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035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CCB18CD-1A30-92E8-9F00-63019E4B72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robot is the most recent invention by Dennis Hong’s team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YORI.		B. DAVID.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SAFFiR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D.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DARwIn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special about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DARwIn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according to the text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Its technology is the latest.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 is a popular robot for the blind.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 is the first human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robot.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Its design is free for anyone to use.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8d9e"/>
          <p:cNvSpPr/>
          <p:nvPr/>
        </p:nvSpPr>
        <p:spPr>
          <a:xfrm>
            <a:off x="804228" y="335215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06755"/>
          <p:cNvSpPr/>
          <p:nvPr/>
        </p:nvSpPr>
        <p:spPr>
          <a:xfrm>
            <a:off x="804228" y="816219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13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56</TotalTime>
  <Words>566</Words>
  <Application>Microsoft Office PowerPoint</Application>
  <PresentationFormat>宽屏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2025-08-30T16:13:35Z</dcterms:modified>
</cp:coreProperties>
</file>