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3" r:id="rId11"/>
    <p:sldId id="884" r:id="rId12"/>
    <p:sldId id="259" r:id="rId13"/>
    <p:sldId id="880" r:id="rId14"/>
    <p:sldId id="881" r:id="rId15"/>
    <p:sldId id="882" r:id="rId16"/>
    <p:sldId id="885" r:id="rId17"/>
    <p:sldId id="886" r:id="rId18"/>
    <p:sldId id="887" r:id="rId19"/>
    <p:sldId id="888" r:id="rId20"/>
    <p:sldId id="889" r:id="rId21"/>
    <p:sldId id="890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00"/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758794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过去这条河上有座石桥。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stone bridge over the river.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使我们吃惊的是，这个小镇近几年发生了很大变化。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great changes have taken place in the town in the past few years.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那个勇敢的女孩慢慢地从阴影中走了出来。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brave girl slowly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8d5b">
            <a:extLst>
              <a:ext uri="{FF2B5EF4-FFF2-40B4-BE49-F238E27FC236}">
                <a16:creationId xmlns:a16="http://schemas.microsoft.com/office/drawing/2014/main" id="{B132B6DE-DAE3-0D3C-DBCB-614F85EBEB84}"/>
              </a:ext>
            </a:extLst>
          </p:cNvPr>
          <p:cNvSpPr/>
          <p:nvPr/>
        </p:nvSpPr>
        <p:spPr>
          <a:xfrm>
            <a:off x="623570" y="5927186"/>
            <a:ext cx="279247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shadows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4db0e">
            <a:extLst>
              <a:ext uri="{FF2B5EF4-FFF2-40B4-BE49-F238E27FC236}">
                <a16:creationId xmlns:a16="http://schemas.microsoft.com/office/drawing/2014/main" id="{696B4161-504F-99A5-4FAC-EDF3D5FA0F67}"/>
              </a:ext>
            </a:extLst>
          </p:cNvPr>
          <p:cNvSpPr/>
          <p:nvPr/>
        </p:nvSpPr>
        <p:spPr>
          <a:xfrm>
            <a:off x="4395470" y="5293202"/>
            <a:ext cx="5046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17c01">
            <a:extLst>
              <a:ext uri="{FF2B5EF4-FFF2-40B4-BE49-F238E27FC236}">
                <a16:creationId xmlns:a16="http://schemas.microsoft.com/office/drawing/2014/main" id="{38BB7EF7-ECC7-A79F-0888-4D44A1A8835C}"/>
              </a:ext>
            </a:extLst>
          </p:cNvPr>
          <p:cNvSpPr/>
          <p:nvPr/>
        </p:nvSpPr>
        <p:spPr>
          <a:xfrm>
            <a:off x="725170" y="3391250"/>
            <a:ext cx="5611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surprise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eedc0">
            <a:extLst>
              <a:ext uri="{FF2B5EF4-FFF2-40B4-BE49-F238E27FC236}">
                <a16:creationId xmlns:a16="http://schemas.microsoft.com/office/drawing/2014/main" id="{254B8FC9-3D62-4A49-525D-9F3FA5CA4574}"/>
              </a:ext>
            </a:extLst>
          </p:cNvPr>
          <p:cNvSpPr/>
          <p:nvPr/>
        </p:nvSpPr>
        <p:spPr>
          <a:xfrm>
            <a:off x="1757617" y="2123282"/>
            <a:ext cx="47768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82243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12841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这是一个向人们展示勇敢的力量的好机会。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show people the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2e55">
            <a:extLst>
              <a:ext uri="{FF2B5EF4-FFF2-40B4-BE49-F238E27FC236}">
                <a16:creationId xmlns:a16="http://schemas.microsoft.com/office/drawing/2014/main" id="{9DC0C43A-1E14-59D1-18D0-308B4492495D}"/>
              </a:ext>
            </a:extLst>
          </p:cNvPr>
          <p:cNvSpPr/>
          <p:nvPr/>
        </p:nvSpPr>
        <p:spPr>
          <a:xfrm>
            <a:off x="669290" y="2492899"/>
            <a:ext cx="74121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power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brave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68ded">
            <a:extLst>
              <a:ext uri="{FF2B5EF4-FFF2-40B4-BE49-F238E27FC236}">
                <a16:creationId xmlns:a16="http://schemas.microsoft.com/office/drawing/2014/main" id="{069D6744-2E23-49C8-F423-97AF4B408D70}"/>
              </a:ext>
            </a:extLst>
          </p:cNvPr>
          <p:cNvSpPr/>
          <p:nvPr/>
        </p:nvSpPr>
        <p:spPr>
          <a:xfrm>
            <a:off x="1742440" y="1858915"/>
            <a:ext cx="4365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good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chance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75992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harmful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effects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reduced.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66484"/>
            <a:ext cx="10833100" cy="60430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avoid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2011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tsunami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northern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Japan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serious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disasters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warnings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everywhere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reminding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tsunami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warnings.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towns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rebuilt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destroyed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2011</a:t>
            </a: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earthquake.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until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itself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badly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we avoid natural disaster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was posted everywhere in the disaster area of northern Japan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7a62">
            <a:extLst>
              <a:ext uri="{FF2B5EF4-FFF2-40B4-BE49-F238E27FC236}">
                <a16:creationId xmlns:a16="http://schemas.microsoft.com/office/drawing/2014/main" id="{9B233380-F986-EB85-5F1B-53E38727FD85}"/>
              </a:ext>
            </a:extLst>
          </p:cNvPr>
          <p:cNvSpPr/>
          <p:nvPr/>
        </p:nvSpPr>
        <p:spPr>
          <a:xfrm>
            <a:off x="681990" y="4890105"/>
            <a:ext cx="362896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Warnings.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3" name="A_5d4f8">
            <a:extLst>
              <a:ext uri="{FF2B5EF4-FFF2-40B4-BE49-F238E27FC236}">
                <a16:creationId xmlns:a16="http://schemas.microsoft.com/office/drawing/2014/main" id="{7E8A9621-ACA9-5765-A1AD-73438226E999}"/>
              </a:ext>
            </a:extLst>
          </p:cNvPr>
          <p:cNvSpPr/>
          <p:nvPr/>
        </p:nvSpPr>
        <p:spPr>
          <a:xfrm>
            <a:off x="681990" y="2988153"/>
            <a:ext cx="252425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were many towns destroyed again in the 2011 disaster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we need to build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78f9">
            <a:extLst>
              <a:ext uri="{FF2B5EF4-FFF2-40B4-BE49-F238E27FC236}">
                <a16:creationId xmlns:a16="http://schemas.microsoft.com/office/drawing/2014/main" id="{EF6B5B20-E504-DAC4-4DA4-5DD8153A37E5}"/>
              </a:ext>
            </a:extLst>
          </p:cNvPr>
          <p:cNvSpPr/>
          <p:nvPr/>
        </p:nvSpPr>
        <p:spPr>
          <a:xfrm>
            <a:off x="669290" y="4321271"/>
            <a:ext cx="720953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Stronger houses and buildings.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3" name="A_eb6ab">
            <a:extLst>
              <a:ext uri="{FF2B5EF4-FFF2-40B4-BE49-F238E27FC236}">
                <a16:creationId xmlns:a16="http://schemas.microsoft.com/office/drawing/2014/main" id="{12188933-4532-A29C-CB8C-620E0D5E6C70}"/>
              </a:ext>
            </a:extLst>
          </p:cNvPr>
          <p:cNvSpPr/>
          <p:nvPr/>
        </p:nvSpPr>
        <p:spPr>
          <a:xfrm>
            <a:off x="669290" y="3053303"/>
            <a:ext cx="1146676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Because they were rebuilt in the same places as before.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316976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寻找，搜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剧烈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警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令人鼓舞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出来；出现；发表；结果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鼓励某人做某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4038">
            <a:extLst>
              <a:ext uri="{FF2B5EF4-FFF2-40B4-BE49-F238E27FC236}">
                <a16:creationId xmlns:a16="http://schemas.microsoft.com/office/drawing/2014/main" id="{4E878C80-20CC-5A9A-A6E7-22D0408373E0}"/>
              </a:ext>
            </a:extLst>
          </p:cNvPr>
          <p:cNvSpPr/>
          <p:nvPr/>
        </p:nvSpPr>
        <p:spPr>
          <a:xfrm>
            <a:off x="3525203" y="5576857"/>
            <a:ext cx="49229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encourage sb to do sth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7" name="A_a6d8c">
            <a:extLst>
              <a:ext uri="{FF2B5EF4-FFF2-40B4-BE49-F238E27FC236}">
                <a16:creationId xmlns:a16="http://schemas.microsoft.com/office/drawing/2014/main" id="{FC71D2BF-6253-B3E2-3C93-198CBF4F7F6E}"/>
              </a:ext>
            </a:extLst>
          </p:cNvPr>
          <p:cNvSpPr/>
          <p:nvPr/>
        </p:nvSpPr>
        <p:spPr>
          <a:xfrm>
            <a:off x="5565140" y="4942873"/>
            <a:ext cx="300520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come 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2c1b4">
            <a:extLst>
              <a:ext uri="{FF2B5EF4-FFF2-40B4-BE49-F238E27FC236}">
                <a16:creationId xmlns:a16="http://schemas.microsoft.com/office/drawing/2014/main" id="{75293EFC-CD76-0DF4-38F9-0660D5EB0FB8}"/>
              </a:ext>
            </a:extLst>
          </p:cNvPr>
          <p:cNvSpPr/>
          <p:nvPr/>
        </p:nvSpPr>
        <p:spPr>
          <a:xfrm>
            <a:off x="2709228" y="4308889"/>
            <a:ext cx="36719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encouraging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5" name="A_cc8e0">
            <a:extLst>
              <a:ext uri="{FF2B5EF4-FFF2-40B4-BE49-F238E27FC236}">
                <a16:creationId xmlns:a16="http://schemas.microsoft.com/office/drawing/2014/main" id="{9693F925-F029-A69F-0CC9-0FCD069BCC46}"/>
              </a:ext>
            </a:extLst>
          </p:cNvPr>
          <p:cNvSpPr/>
          <p:nvPr/>
        </p:nvSpPr>
        <p:spPr>
          <a:xfrm>
            <a:off x="1485265" y="3674905"/>
            <a:ext cx="29718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warning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5b0a6">
            <a:extLst>
              <a:ext uri="{FF2B5EF4-FFF2-40B4-BE49-F238E27FC236}">
                <a16:creationId xmlns:a16="http://schemas.microsoft.com/office/drawing/2014/main" id="{E17CDCEE-9EFD-41FC-9108-6C83C501B338}"/>
              </a:ext>
            </a:extLst>
          </p:cNvPr>
          <p:cNvSpPr/>
          <p:nvPr/>
        </p:nvSpPr>
        <p:spPr>
          <a:xfrm>
            <a:off x="1893253" y="3040921"/>
            <a:ext cx="2836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terrible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3" name="A_4e524">
            <a:extLst>
              <a:ext uri="{FF2B5EF4-FFF2-40B4-BE49-F238E27FC236}">
                <a16:creationId xmlns:a16="http://schemas.microsoft.com/office/drawing/2014/main" id="{F008C308-65FB-D3E0-D6D7-EE412A571402}"/>
              </a:ext>
            </a:extLst>
          </p:cNvPr>
          <p:cNvSpPr/>
          <p:nvPr/>
        </p:nvSpPr>
        <p:spPr>
          <a:xfrm>
            <a:off x="2709228" y="2406937"/>
            <a:ext cx="265017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search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86341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9725" y="971011"/>
            <a:ext cx="11512550" cy="4513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但我们应该时刻勇敢面对。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最重要的是，做你人生的主人公，而不是受害者。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令她吃惊的是，她收到了许多鼓励的话。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e3f9">
            <a:extLst>
              <a:ext uri="{FF2B5EF4-FFF2-40B4-BE49-F238E27FC236}">
                <a16:creationId xmlns:a16="http://schemas.microsoft.com/office/drawing/2014/main" id="{326D3F20-B7B5-BE08-3E6A-2824A684EB15}"/>
              </a:ext>
            </a:extLst>
          </p:cNvPr>
          <p:cNvSpPr/>
          <p:nvPr/>
        </p:nvSpPr>
        <p:spPr>
          <a:xfrm>
            <a:off x="329565" y="4871435"/>
            <a:ext cx="1183151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her surprise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，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she received lots of encouraging words.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4" name="A_00ec7">
            <a:extLst>
              <a:ext uri="{FF2B5EF4-FFF2-40B4-BE49-F238E27FC236}">
                <a16:creationId xmlns:a16="http://schemas.microsoft.com/office/drawing/2014/main" id="{C0AD709B-191B-2F41-AF6A-CF75F36889D2}"/>
              </a:ext>
            </a:extLst>
          </p:cNvPr>
          <p:cNvSpPr/>
          <p:nvPr/>
        </p:nvSpPr>
        <p:spPr>
          <a:xfrm>
            <a:off x="329565" y="3603467"/>
            <a:ext cx="1159421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Above all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，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 the heroine of your life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，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not the victim.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3" name="A_a34bd">
            <a:extLst>
              <a:ext uri="{FF2B5EF4-FFF2-40B4-BE49-F238E27FC236}">
                <a16:creationId xmlns:a16="http://schemas.microsoft.com/office/drawing/2014/main" id="{2B08083C-332F-E6B0-2446-948BE03B39C4}"/>
              </a:ext>
            </a:extLst>
          </p:cNvPr>
          <p:cNvSpPr/>
          <p:nvPr/>
        </p:nvSpPr>
        <p:spPr>
          <a:xfrm>
            <a:off x="329565" y="2335499"/>
            <a:ext cx="934097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But we should always face it with courage.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120701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47252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每到夏天，总有些地方洪水肆虐。如何在洪水中保护自己呢？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你班在英语课上就这一问题进行了讨论。请你根据以下提示，用英语说说自己的观点。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How to protect ourselves in the flood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61687527"/>
              </p:ext>
            </p:extLst>
          </p:nvPr>
        </p:nvGraphicFramePr>
        <p:xfrm>
          <a:off x="679450" y="3563557"/>
          <a:ext cx="10833100" cy="2984500"/>
        </p:xfrm>
        <a:graphic>
          <a:graphicData uri="http://schemas.openxmlformats.org/drawingml/2006/table">
            <a:tbl>
              <a:tblPr firstRow="1" firstCol="1" bandRow="1"/>
              <a:tblGrid>
                <a:gridCol w="2575814">
                  <a:extLst>
                    <a:ext uri="{9D8B030D-6E8A-4147-A177-3AD203B41FA5}">
                      <a16:colId xmlns:a16="http://schemas.microsoft.com/office/drawing/2014/main" val="756043463"/>
                    </a:ext>
                  </a:extLst>
                </a:gridCol>
                <a:gridCol w="8257286">
                  <a:extLst>
                    <a:ext uri="{9D8B030D-6E8A-4147-A177-3AD203B41FA5}">
                      <a16:colId xmlns:a16="http://schemas.microsoft.com/office/drawing/2014/main" val="2626488934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Before the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disaster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 news often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prepare water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 and medicine(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药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...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1853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During the 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disaster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move to higher places at once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★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don’t try to swim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...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323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398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245D092-6917-F976-EC05-DC0D9AE68E3A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Developing ideas(Reading for writing)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disaster strikes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语句通顺，逻辑清晰，可适当发挥；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开头已给出，不计入总词数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651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7F7AF1A-C2E8-A793-AEA3-A1EB7CFC6BF3}"/>
              </a:ext>
            </a:extLst>
          </p:cNvPr>
          <p:cNvSpPr txBox="1">
            <a:spLocks/>
          </p:cNvSpPr>
          <p:nvPr/>
        </p:nvSpPr>
        <p:spPr>
          <a:xfrm>
            <a:off x="548894" y="1876427"/>
            <a:ext cx="11094212" cy="4522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Firstly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news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rainy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season.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prepare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medicine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disaster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Secondly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flood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higher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rescue.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Thirdly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washes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calm.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police.</a:t>
            </a:r>
            <a:r>
              <a:rPr lang="en-US" altLang="zh-CN" sz="2800" b="1" dirty="0">
                <a:solidFill>
                  <a:srgbClr val="FF01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>
              <a:solidFill>
                <a:srgbClr val="FF0100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48894" y="835423"/>
            <a:ext cx="11094212" cy="5646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morning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Floods happen nearly every summer. Today I’d like to talk about how to protect ourselves in the flood.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35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1676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love to read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magazines.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she woke up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leg was still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 students who graduated from Nanjing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will share their stories about study and work with us next week.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both a duty and an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be the School Star.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1547">
            <a:extLst>
              <a:ext uri="{FF2B5EF4-FFF2-40B4-BE49-F238E27FC236}">
                <a16:creationId xmlns:a16="http://schemas.microsoft.com/office/drawing/2014/main" id="{9B61C7FE-546A-4366-F8BF-3E0C9306D8A5}"/>
              </a:ext>
            </a:extLst>
          </p:cNvPr>
          <p:cNvSpPr/>
          <p:nvPr/>
        </p:nvSpPr>
        <p:spPr>
          <a:xfrm>
            <a:off x="5019802" y="5217193"/>
            <a:ext cx="2587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honour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6" name="A_d4056">
            <a:extLst>
              <a:ext uri="{FF2B5EF4-FFF2-40B4-BE49-F238E27FC236}">
                <a16:creationId xmlns:a16="http://schemas.microsoft.com/office/drawing/2014/main" id="{9AD22AAA-E6D2-B3FC-EECA-6250E2A8A46C}"/>
              </a:ext>
            </a:extLst>
          </p:cNvPr>
          <p:cNvSpPr/>
          <p:nvPr/>
        </p:nvSpPr>
        <p:spPr>
          <a:xfrm>
            <a:off x="8729599" y="3315241"/>
            <a:ext cx="2517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University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a18ba">
            <a:extLst>
              <a:ext uri="{FF2B5EF4-FFF2-40B4-BE49-F238E27FC236}">
                <a16:creationId xmlns:a16="http://schemas.microsoft.com/office/drawing/2014/main" id="{F6B04919-33EF-6BE4-009F-C2DD66CF993C}"/>
              </a:ext>
            </a:extLst>
          </p:cNvPr>
          <p:cNvSpPr/>
          <p:nvPr/>
        </p:nvSpPr>
        <p:spPr>
          <a:xfrm>
            <a:off x="7516749" y="2681257"/>
            <a:ext cx="2790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bleeding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944a1">
            <a:extLst>
              <a:ext uri="{FF2B5EF4-FFF2-40B4-BE49-F238E27FC236}">
                <a16:creationId xmlns:a16="http://schemas.microsoft.com/office/drawing/2014/main" id="{475C328B-5BEF-145A-EAA1-0F34B0DC4003}"/>
              </a:ext>
            </a:extLst>
          </p:cNvPr>
          <p:cNvSpPr/>
          <p:nvPr/>
        </p:nvSpPr>
        <p:spPr>
          <a:xfrm>
            <a:off x="3360674" y="2047273"/>
            <a:ext cx="2587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fashion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rained three days. The bad weather made me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(comfortable).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(courage) me to read more books in my free time.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Practice made 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(confidence) in her public speaking skills.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f522">
            <a:extLst>
              <a:ext uri="{FF2B5EF4-FFF2-40B4-BE49-F238E27FC236}">
                <a16:creationId xmlns:a16="http://schemas.microsoft.com/office/drawing/2014/main" id="{F254642F-8BFE-EF5C-ED9F-831A1D77A4DD}"/>
              </a:ext>
            </a:extLst>
          </p:cNvPr>
          <p:cNvSpPr/>
          <p:nvPr/>
        </p:nvSpPr>
        <p:spPr>
          <a:xfrm>
            <a:off x="5239258" y="4570768"/>
            <a:ext cx="29480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confident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7cece">
            <a:extLst>
              <a:ext uri="{FF2B5EF4-FFF2-40B4-BE49-F238E27FC236}">
                <a16:creationId xmlns:a16="http://schemas.microsoft.com/office/drawing/2014/main" id="{8B787EDA-3B37-8B0E-6313-F40244689A51}"/>
              </a:ext>
            </a:extLst>
          </p:cNvPr>
          <p:cNvSpPr/>
          <p:nvPr/>
        </p:nvSpPr>
        <p:spPr>
          <a:xfrm>
            <a:off x="4356037" y="3302800"/>
            <a:ext cx="31083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encourage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1734d">
            <a:extLst>
              <a:ext uri="{FF2B5EF4-FFF2-40B4-BE49-F238E27FC236}">
                <a16:creationId xmlns:a16="http://schemas.microsoft.com/office/drawing/2014/main" id="{3DF57AAC-7BDF-5EE3-6524-8216E6C9E96B}"/>
              </a:ext>
            </a:extLst>
          </p:cNvPr>
          <p:cNvSpPr/>
          <p:nvPr/>
        </p:nvSpPr>
        <p:spPr>
          <a:xfrm>
            <a:off x="783590" y="2668816"/>
            <a:ext cx="38735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uncomfortable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sister is old enough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she is able to dress up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(her).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 a lot for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(support) me in my work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Jenny.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e3c7">
            <a:extLst>
              <a:ext uri="{FF2B5EF4-FFF2-40B4-BE49-F238E27FC236}">
                <a16:creationId xmlns:a16="http://schemas.microsoft.com/office/drawing/2014/main" id="{A654AAB8-8815-A5B3-CE79-35406C359F46}"/>
              </a:ext>
            </a:extLst>
          </p:cNvPr>
          <p:cNvSpPr/>
          <p:nvPr/>
        </p:nvSpPr>
        <p:spPr>
          <a:xfrm>
            <a:off x="3855974" y="3687287"/>
            <a:ext cx="32195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supporting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43d8d">
            <a:extLst>
              <a:ext uri="{FF2B5EF4-FFF2-40B4-BE49-F238E27FC236}">
                <a16:creationId xmlns:a16="http://schemas.microsoft.com/office/drawing/2014/main" id="{8ACB572F-4CA6-FC1E-480D-CE426F8CE715}"/>
              </a:ext>
            </a:extLst>
          </p:cNvPr>
          <p:cNvSpPr/>
          <p:nvPr/>
        </p:nvSpPr>
        <p:spPr>
          <a:xfrm>
            <a:off x="1297940" y="3093293"/>
            <a:ext cx="2090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herself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baby shouted to draw people’s ______.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attention	B. pollution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rubbish	D. information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fb03">
            <a:extLst>
              <a:ext uri="{FF2B5EF4-FFF2-40B4-BE49-F238E27FC236}">
                <a16:creationId xmlns:a16="http://schemas.microsoft.com/office/drawing/2014/main" id="{58D5D3D2-4289-6A1C-8AED-00D8E24A27C2}"/>
              </a:ext>
            </a:extLst>
          </p:cNvPr>
          <p:cNvSpPr/>
          <p:nvPr/>
        </p:nvSpPr>
        <p:spPr>
          <a:xfrm>
            <a:off x="804228" y="305064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am really nervous about this first driving lesson in my life.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worry. This lesson is just right for a ______ beginner. Just be confident.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complete	B. clever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comfortable	D. careless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4a7b">
            <a:extLst>
              <a:ext uri="{FF2B5EF4-FFF2-40B4-BE49-F238E27FC236}">
                <a16:creationId xmlns:a16="http://schemas.microsoft.com/office/drawing/2014/main" id="{12D84F8D-E999-E9C2-49EA-80BC48B45310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59684"/>
            <a:ext cx="10807700" cy="25926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these players fight so hard on the field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regard it as a fight for the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our country.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support	B. fun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trouble	         D.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honour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0872">
            <a:extLst>
              <a:ext uri="{FF2B5EF4-FFF2-40B4-BE49-F238E27FC236}">
                <a16:creationId xmlns:a16="http://schemas.microsoft.com/office/drawing/2014/main" id="{A57721D7-E9D3-A1F1-4FBE-A77E55DE0854}"/>
              </a:ext>
            </a:extLst>
          </p:cNvPr>
          <p:cNvSpPr/>
          <p:nvPr/>
        </p:nvSpPr>
        <p:spPr>
          <a:xfrm>
            <a:off x="816928" y="235620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give me some advice on how to improve my writing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 have some advice. 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please read more books.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all	         B. Of all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Above all	D. After all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d8a1">
            <a:extLst>
              <a:ext uri="{FF2B5EF4-FFF2-40B4-BE49-F238E27FC236}">
                <a16:creationId xmlns:a16="http://schemas.microsoft.com/office/drawing/2014/main" id="{48411FCC-29ED-C54D-A49E-31CCCE6DE9CB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24</TotalTime>
  <Words>1376</Words>
  <Application>Microsoft Office PowerPoint</Application>
  <PresentationFormat>宽屏</PresentationFormat>
  <Paragraphs>133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2025-08-30T08:18:13Z</dcterms:created>
  <dcterms:modified xsi:type="dcterms:W3CDTF">2025-09-02T05:09:54Z</dcterms:modified>
</cp:coreProperties>
</file>