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259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88" r:id="rId20"/>
    <p:sldId id="87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4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ideas(Reading for writing)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A34D5E-8085-5C50-7E20-56DD7D4CBD7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他不得不从零开始。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had to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为了跑进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秒内，他改变了起跑腿。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10 seconds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 changed his starting leg.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c5d1"/>
          <p:cNvSpPr/>
          <p:nvPr/>
        </p:nvSpPr>
        <p:spPr>
          <a:xfrm>
            <a:off x="770890" y="4001183"/>
            <a:ext cx="65953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6b88"/>
          <p:cNvSpPr/>
          <p:nvPr/>
        </p:nvSpPr>
        <p:spPr>
          <a:xfrm>
            <a:off x="2463165" y="2733215"/>
            <a:ext cx="554158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zero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2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B3AAC8F-04E6-B0AB-7BB9-42CD771CF1A7}"/>
              </a:ext>
            </a:extLst>
          </p:cNvPr>
          <p:cNvSpPr txBox="1">
            <a:spLocks noChangeAspect="1"/>
          </p:cNvSpPr>
          <p:nvPr/>
        </p:nvSpPr>
        <p:spPr>
          <a:xfrm>
            <a:off x="517217" y="1191955"/>
            <a:ext cx="11325738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读写专项。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任务一：任务型阅读。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Haichao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bright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30th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took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station.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China’s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civilian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astronaut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Yunnan.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Beihang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Knowledge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26AD998-4933-D840-BC4F-861660507DCB}"/>
              </a:ext>
            </a:extLst>
          </p:cNvPr>
          <p:cNvSpPr txBox="1">
            <a:spLocks noChangeAspect="1"/>
          </p:cNvSpPr>
          <p:nvPr/>
        </p:nvSpPr>
        <p:spPr>
          <a:xfrm>
            <a:off x="635206" y="554136"/>
            <a:ext cx="10706304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much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Haiyi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Haichao’s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brother.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example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 algn="just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Yang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Hongzhu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Gui’s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first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desk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asking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teachers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time.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would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night.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studied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classmates’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parents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liked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calling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boy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17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AEA0FF-EE4D-41A1-3B30-D4E7425DDAF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9455" algn="just"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should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dreams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true.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kept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encouraged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himself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classmates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38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2AEFE0F-D460-C186-8C79-6D2AD51A52E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阅读短文，回答下列问题。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did Gui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Haichao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fly to the space station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university does Gui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Haichao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teach at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21e8"/>
          <p:cNvSpPr/>
          <p:nvPr/>
        </p:nvSpPr>
        <p:spPr>
          <a:xfrm>
            <a:off x="669290" y="4949063"/>
            <a:ext cx="1081849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Beihang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University./He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teaches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Beihang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1063"/>
          <p:cNvSpPr/>
          <p:nvPr/>
        </p:nvSpPr>
        <p:spPr>
          <a:xfrm>
            <a:off x="669290" y="3681095"/>
            <a:ext cx="35243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66483"/>
          <p:cNvSpPr/>
          <p:nvPr/>
        </p:nvSpPr>
        <p:spPr>
          <a:xfrm>
            <a:off x="669290" y="3047111"/>
            <a:ext cx="93472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space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station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Shenzhou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16./By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69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2F8EDC-765C-6E38-5469-175908061AE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he believe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buNone/>
            </a:pP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was Gui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Haichao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called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boy next door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others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50e1"/>
          <p:cNvSpPr/>
          <p:nvPr/>
        </p:nvSpPr>
        <p:spPr>
          <a:xfrm>
            <a:off x="669290" y="5262960"/>
            <a:ext cx="67548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studied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ba1a"/>
          <p:cNvSpPr/>
          <p:nvPr/>
        </p:nvSpPr>
        <p:spPr>
          <a:xfrm>
            <a:off x="669290" y="3361008"/>
            <a:ext cx="76708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404d"/>
          <p:cNvSpPr/>
          <p:nvPr/>
        </p:nvSpPr>
        <p:spPr>
          <a:xfrm>
            <a:off x="669290" y="2727024"/>
            <a:ext cx="1068609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impossible.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Knowledge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3d1a8"/>
          <p:cNvSpPr/>
          <p:nvPr/>
        </p:nvSpPr>
        <p:spPr>
          <a:xfrm>
            <a:off x="669290" y="2093040"/>
            <a:ext cx="103346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Knowledge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change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life.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8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2B94CB-E43D-9D2E-B579-E223369D97A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任务二：书面表达。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主题词汇积累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不可能发生的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成功，达成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卓越的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满意的，满足的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坚持做某事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战胜某人的恐惧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c63c"/>
          <p:cNvSpPr/>
          <p:nvPr/>
        </p:nvSpPr>
        <p:spPr>
          <a:xfrm>
            <a:off x="3525203" y="5576857"/>
            <a:ext cx="41521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fight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one’s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fear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2cf86"/>
          <p:cNvSpPr/>
          <p:nvPr/>
        </p:nvSpPr>
        <p:spPr>
          <a:xfrm>
            <a:off x="2709228" y="4942873"/>
            <a:ext cx="39640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b2c19"/>
          <p:cNvSpPr/>
          <p:nvPr/>
        </p:nvSpPr>
        <p:spPr>
          <a:xfrm>
            <a:off x="3525203" y="4308889"/>
            <a:ext cx="2949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satisfied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dbcd"/>
          <p:cNvSpPr/>
          <p:nvPr/>
        </p:nvSpPr>
        <p:spPr>
          <a:xfrm>
            <a:off x="1893253" y="3674905"/>
            <a:ext cx="30401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excellent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4c00"/>
          <p:cNvSpPr/>
          <p:nvPr/>
        </p:nvSpPr>
        <p:spPr>
          <a:xfrm>
            <a:off x="2709228" y="3040921"/>
            <a:ext cx="28607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a1ca"/>
          <p:cNvSpPr/>
          <p:nvPr/>
        </p:nvSpPr>
        <p:spPr>
          <a:xfrm>
            <a:off x="3117215" y="2406937"/>
            <a:ext cx="33560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80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6E7195-09F7-69A9-ECA1-4920505F23E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常用句型积累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我们如何面对它们并取得成功？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永远不要让你的年龄阻碍你。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我相信你可以书写自己的故事。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76c4"/>
          <p:cNvSpPr/>
          <p:nvPr/>
        </p:nvSpPr>
        <p:spPr>
          <a:xfrm>
            <a:off x="669290" y="5262960"/>
            <a:ext cx="831202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believe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story.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1b95"/>
          <p:cNvSpPr/>
          <p:nvPr/>
        </p:nvSpPr>
        <p:spPr>
          <a:xfrm>
            <a:off x="669290" y="3994992"/>
            <a:ext cx="74073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hold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back.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961e"/>
          <p:cNvSpPr/>
          <p:nvPr/>
        </p:nvSpPr>
        <p:spPr>
          <a:xfrm>
            <a:off x="669290" y="2727024"/>
            <a:ext cx="80756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face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6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19097D6-F0E9-1A11-A547-095009D6B15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56231"/>
            <a:ext cx="10833100" cy="2358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写作任务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某英文报社正在进行题为“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29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scientist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”的征文活动。请你根据下面提示，写一篇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80~100</a:t>
            </a:r>
            <a:r>
              <a:rPr lang="zh-CN" altLang="zh-CN" sz="29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词的英文短文，介绍一下你最喜欢的科学家袁隆平，并给报社投稿。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70C9312B-B684-6E45-8722-347671B178D9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9874570"/>
              </p:ext>
            </p:extLst>
          </p:nvPr>
        </p:nvGraphicFramePr>
        <p:xfrm>
          <a:off x="679450" y="3015146"/>
          <a:ext cx="10833100" cy="3268980"/>
        </p:xfrm>
        <a:graphic>
          <a:graphicData uri="http://schemas.openxmlformats.org/drawingml/2006/table">
            <a:tbl>
              <a:tblPr firstRow="1" firstCol="1" bandRow="1"/>
              <a:tblGrid>
                <a:gridCol w="2712679">
                  <a:extLst>
                    <a:ext uri="{9D8B030D-6E8A-4147-A177-3AD203B41FA5}">
                      <a16:colId xmlns:a16="http://schemas.microsoft.com/office/drawing/2014/main" val="591604527"/>
                    </a:ext>
                  </a:extLst>
                </a:gridCol>
                <a:gridCol w="8120421">
                  <a:extLst>
                    <a:ext uri="{9D8B030D-6E8A-4147-A177-3AD203B41FA5}">
                      <a16:colId xmlns:a16="http://schemas.microsoft.com/office/drawing/2014/main" val="5680031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birth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1930</a:t>
                      </a:r>
                      <a:endParaRPr lang="zh-CN" sz="29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7170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Birthplace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Beijing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34877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Study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Southwest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Agricultural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农业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University in 1950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7267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Contribution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贡献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 a special study of rice in 1964</a:t>
                      </a:r>
                      <a:r>
                        <a:rPr lang="zh-CN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developed a new kind of rice in 1974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85389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Awards(</a:t>
                      </a:r>
                      <a:r>
                        <a:rPr lang="zh-CN" sz="29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奖项</a:t>
                      </a: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World Food Prize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3857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9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Comment</a:t>
                      </a:r>
                      <a:endParaRPr lang="zh-CN" sz="29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Father of Hybrid Rice</a:t>
                      </a:r>
                      <a:r>
                        <a:rPr lang="zh-CN" sz="29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9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2099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1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EE05C2-3111-6FDA-254A-3FFDADC39F99}"/>
              </a:ext>
            </a:extLst>
          </p:cNvPr>
          <p:cNvSpPr txBox="1">
            <a:spLocks noChangeAspect="1"/>
          </p:cNvSpPr>
          <p:nvPr/>
        </p:nvSpPr>
        <p:spPr>
          <a:xfrm>
            <a:off x="339725" y="568433"/>
            <a:ext cx="11512550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scientist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 Longping is my 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agriculture scientist. </a:t>
            </a:r>
            <a:r>
              <a:rPr lang="en-US" altLang="zh-CN" sz="30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endParaRPr lang="en-US" altLang="zh-CN" sz="30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0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In a word</a:t>
            </a:r>
            <a:r>
              <a:rPr lang="zh-CN" altLang="zh-CN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he is a true hero. What a great man he is</a:t>
            </a:r>
            <a:r>
              <a:rPr lang="zh-CN" altLang="zh-CN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en-US" sz="30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39725" y="1158677"/>
            <a:ext cx="11512550" cy="4829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buNone/>
            </a:pPr>
            <a:r>
              <a:rPr lang="en-US" altLang="zh-CN" sz="30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He</a:t>
            </a:r>
            <a:r>
              <a:rPr lang="en-US" altLang="zh-CN" sz="30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born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Beijing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1930.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studied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Southwest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Agricultural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University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1950.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1964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developed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new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kind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1974.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winning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Prize.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Hybrid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Rice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contribution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agriculture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world.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enough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rice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Yuan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Longping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scientist.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6838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1698759"/>
            <a:ext cx="12192000" cy="1730241"/>
            <a:chOff x="0" y="1698759"/>
            <a:chExt cx="12192000" cy="173024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Developing ideas(Reading for writing)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1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This is me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25D82B6-0A9E-8231-F693-22698AD171C7}"/>
              </a:ext>
            </a:extLst>
          </p:cNvPr>
          <p:cNvSpPr txBox="1">
            <a:spLocks noChangeAspect="1"/>
          </p:cNvSpPr>
          <p:nvPr/>
        </p:nvSpPr>
        <p:spPr>
          <a:xfrm>
            <a:off x="418383" y="1366913"/>
            <a:ext cx="11355234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银制的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ring(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戒指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so beautiful.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Mike wants to be an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极好的，杰出的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engineer in the future.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is the most important invention.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29th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奥运会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was held in China in 2008.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is one of the top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the world.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773c"/>
          <p:cNvSpPr/>
          <p:nvPr/>
        </p:nvSpPr>
        <p:spPr>
          <a:xfrm>
            <a:off x="4143611" y="5267337"/>
            <a:ext cx="26559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athletes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7" name="A_b8bea"/>
          <p:cNvSpPr/>
          <p:nvPr/>
        </p:nvSpPr>
        <p:spPr>
          <a:xfrm>
            <a:off x="2360848" y="4633353"/>
            <a:ext cx="29718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Olympics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a52bc"/>
          <p:cNvSpPr/>
          <p:nvPr/>
        </p:nvSpPr>
        <p:spPr>
          <a:xfrm>
            <a:off x="1998898" y="3999369"/>
            <a:ext cx="206279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zero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b6f0a"/>
          <p:cNvSpPr/>
          <p:nvPr/>
        </p:nvSpPr>
        <p:spPr>
          <a:xfrm>
            <a:off x="4313473" y="2731401"/>
            <a:ext cx="28369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excellent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2e102"/>
          <p:cNvSpPr/>
          <p:nvPr/>
        </p:nvSpPr>
        <p:spPr>
          <a:xfrm>
            <a:off x="1492486" y="2097417"/>
            <a:ext cx="22733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silver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0ED846-C73B-268C-0DD0-7D40E0C0BA2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man who has made up his mind to win will never say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(possible)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Keep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hard every 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you can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(success) in the end.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语言与文化］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someone looks very proud or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(satisfy) with himself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say he looks like the cat that ate the canary(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金丝雀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1a1d"/>
          <p:cNvSpPr/>
          <p:nvPr/>
        </p:nvSpPr>
        <p:spPr>
          <a:xfrm>
            <a:off x="669290" y="4942873"/>
            <a:ext cx="27464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satisfied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4" name="A_d39de"/>
          <p:cNvSpPr/>
          <p:nvPr/>
        </p:nvSpPr>
        <p:spPr>
          <a:xfrm>
            <a:off x="9148128" y="3040921"/>
            <a:ext cx="22495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succeed</a:t>
            </a:r>
            <a:endParaRPr lang="zh-CN" altLang="en-US"/>
          </a:p>
        </p:txBody>
      </p:sp>
      <p:sp>
        <p:nvSpPr>
          <p:cNvPr id="2" name="A_45e8f"/>
          <p:cNvSpPr/>
          <p:nvPr/>
        </p:nvSpPr>
        <p:spPr>
          <a:xfrm>
            <a:off x="1077278" y="2406937"/>
            <a:ext cx="31528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08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1B0E2F-12CC-022E-4BCC-8EDE021D9B1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cut out a picture of a rose and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(stick) it on the cover of the notebook.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(happen) to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Li these days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can’t find him.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asked for leave last week because his mother passed away suddenly.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5fbb"/>
          <p:cNvSpPr/>
          <p:nvPr/>
        </p:nvSpPr>
        <p:spPr>
          <a:xfrm>
            <a:off x="2452053" y="3044451"/>
            <a:ext cx="37164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2" name="A_1ea81"/>
          <p:cNvSpPr/>
          <p:nvPr/>
        </p:nvSpPr>
        <p:spPr>
          <a:xfrm>
            <a:off x="7177596" y="1776483"/>
            <a:ext cx="22495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stuck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9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80883C-7CBD-B061-D992-DCE9CED014F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next door is putting something on the wall.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It’s ______ to sleep with all that noise.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incorrect		B. impossible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unimportant		D. comfortable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067f"/>
          <p:cNvSpPr/>
          <p:nvPr/>
        </p:nvSpPr>
        <p:spPr>
          <a:xfrm>
            <a:off x="804228" y="2410467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557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19FB5BB-2C37-58C5-2A0F-FFBE0741209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978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no ______ that Lucy will win the game. She is so smart and hard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difference	B. decision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advice		D. doubt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dream will come true ______ you put your heart into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even if		B. as long as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as soon as	D. though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9504"/>
          <p:cNvSpPr/>
          <p:nvPr/>
        </p:nvSpPr>
        <p:spPr>
          <a:xfrm>
            <a:off x="804228" y="367224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  <p:sp>
        <p:nvSpPr>
          <p:cNvPr id="2" name="A_ca1e6"/>
          <p:cNvSpPr/>
          <p:nvPr/>
        </p:nvSpPr>
        <p:spPr>
          <a:xfrm>
            <a:off x="804228" y="113630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06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A0422D-8573-011C-3ADD-EC959468BB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0137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no need ______ that robots will take the place of us. Humans make them.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remind	B. to fear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remind		D. fear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8927"/>
          <p:cNvSpPr/>
          <p:nvPr/>
        </p:nvSpPr>
        <p:spPr>
          <a:xfrm>
            <a:off x="804228" y="2416657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93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6D25F7-373F-B212-BF21-C14C4AF2B0B6}"/>
              </a:ext>
            </a:extLst>
          </p:cNvPr>
          <p:cNvSpPr txBox="1">
            <a:spLocks noChangeAspect="1"/>
          </p:cNvSpPr>
          <p:nvPr/>
        </p:nvSpPr>
        <p:spPr>
          <a:xfrm>
            <a:off x="546713" y="711989"/>
            <a:ext cx="11340485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在这样的年龄，许多跑步者选择停止跑步。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many runners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他战胜了恐惧，成为了一名体育英雄。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became a sporting hero.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只要你尝试并坚持下去，没有什么是不可能的。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try and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19748"/>
          <p:cNvSpPr/>
          <p:nvPr/>
        </p:nvSpPr>
        <p:spPr>
          <a:xfrm>
            <a:off x="1292203" y="5880381"/>
            <a:ext cx="34846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stick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5348e"/>
          <p:cNvSpPr/>
          <p:nvPr/>
        </p:nvSpPr>
        <p:spPr>
          <a:xfrm>
            <a:off x="3327378" y="5246397"/>
            <a:ext cx="74470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impossible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b0a39"/>
          <p:cNvSpPr/>
          <p:nvPr/>
        </p:nvSpPr>
        <p:spPr>
          <a:xfrm>
            <a:off x="638153" y="5246397"/>
            <a:ext cx="2824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Nothing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26a6d"/>
          <p:cNvSpPr/>
          <p:nvPr/>
        </p:nvSpPr>
        <p:spPr>
          <a:xfrm>
            <a:off x="1135041" y="3978429"/>
            <a:ext cx="57245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fought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fears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db07"/>
          <p:cNvSpPr/>
          <p:nvPr/>
        </p:nvSpPr>
        <p:spPr>
          <a:xfrm>
            <a:off x="536553" y="2710461"/>
            <a:ext cx="5599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4" name="A_dea17"/>
          <p:cNvSpPr/>
          <p:nvPr/>
        </p:nvSpPr>
        <p:spPr>
          <a:xfrm>
            <a:off x="9474178" y="2076477"/>
            <a:ext cx="2068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choose</a:t>
            </a:r>
            <a:endParaRPr lang="zh-CN" altLang="en-US"/>
          </a:p>
        </p:txBody>
      </p:sp>
      <p:sp>
        <p:nvSpPr>
          <p:cNvPr id="2" name="A_06d17"/>
          <p:cNvSpPr/>
          <p:nvPr/>
        </p:nvSpPr>
        <p:spPr>
          <a:xfrm>
            <a:off x="638153" y="2076477"/>
            <a:ext cx="62833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such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13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157</TotalTime>
  <Words>1603</Words>
  <Application>Microsoft Office PowerPoint</Application>
  <PresentationFormat>宽屏</PresentationFormat>
  <Paragraphs>143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MS Mincho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Administrator</cp:lastModifiedBy>
  <cp:revision>8</cp:revision>
  <dcterms:created xsi:type="dcterms:W3CDTF">2025-08-30T05:10:09Z</dcterms:created>
  <dcterms:modified xsi:type="dcterms:W3CDTF">2025-08-30T15:41:12Z</dcterms:modified>
</cp:coreProperties>
</file>