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460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期末专项训练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单词拼写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31.I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glad to get together to offer our </a:t>
            </a:r>
            <a:r>
              <a:rPr lang="zh-CN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congratulations</a:t>
            </a:r>
            <a:r>
              <a:rPr lang="zh-CN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祝贺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on our homeland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success in competition.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 be friendly to the old and care for them in our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life.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of our teachers think John is the most___________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有创造力的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student in our class.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physics teacher asked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comes first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闪电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or thunder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afe9">
            <a:extLst>
              <a:ext uri="{FF2B5EF4-FFF2-40B4-BE49-F238E27FC236}">
                <a16:creationId xmlns:a16="http://schemas.microsoft.com/office/drawing/2014/main" id="{A027684A-6563-08D3-7F9B-9C13ADEC71EB}"/>
              </a:ext>
            </a:extLst>
          </p:cNvPr>
          <p:cNvSpPr/>
          <p:nvPr/>
        </p:nvSpPr>
        <p:spPr>
          <a:xfrm>
            <a:off x="761365" y="5576857"/>
            <a:ext cx="28797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lightning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d37d7">
            <a:extLst>
              <a:ext uri="{FF2B5EF4-FFF2-40B4-BE49-F238E27FC236}">
                <a16:creationId xmlns:a16="http://schemas.microsoft.com/office/drawing/2014/main" id="{E853C459-EFED-B1F8-BE2F-EFA89C22EA7A}"/>
              </a:ext>
            </a:extLst>
          </p:cNvPr>
          <p:cNvSpPr/>
          <p:nvPr/>
        </p:nvSpPr>
        <p:spPr>
          <a:xfrm>
            <a:off x="8426387" y="3674905"/>
            <a:ext cx="269462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creative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9f666">
            <a:extLst>
              <a:ext uri="{FF2B5EF4-FFF2-40B4-BE49-F238E27FC236}">
                <a16:creationId xmlns:a16="http://schemas.microsoft.com/office/drawing/2014/main" id="{F32268C5-A28A-45D7-C529-DBA325A15818}"/>
              </a:ext>
            </a:extLst>
          </p:cNvPr>
          <p:cNvSpPr/>
          <p:nvPr/>
        </p:nvSpPr>
        <p:spPr>
          <a:xfrm>
            <a:off x="770890" y="3040921"/>
            <a:ext cx="29051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everyday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Dazhao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one of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the Chinese revolution. Many people in modern times still admire him.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new book costs me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英镑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high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speed railways have made our trip very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便利的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 have made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their research in the past ten years.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4874">
            <a:extLst>
              <a:ext uri="{FF2B5EF4-FFF2-40B4-BE49-F238E27FC236}">
                <a16:creationId xmlns:a16="http://schemas.microsoft.com/office/drawing/2014/main" id="{DB26E9C1-0F6E-CFE2-B23B-CAFE0E44701D}"/>
              </a:ext>
            </a:extLst>
          </p:cNvPr>
          <p:cNvSpPr/>
          <p:nvPr/>
        </p:nvSpPr>
        <p:spPr>
          <a:xfrm>
            <a:off x="5865749" y="4942873"/>
            <a:ext cx="280155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progress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fe3e0">
            <a:extLst>
              <a:ext uri="{FF2B5EF4-FFF2-40B4-BE49-F238E27FC236}">
                <a16:creationId xmlns:a16="http://schemas.microsoft.com/office/drawing/2014/main" id="{3E54F1FA-9720-BB65-77CF-A721146BC5D7}"/>
              </a:ext>
            </a:extLst>
          </p:cNvPr>
          <p:cNvSpPr/>
          <p:nvPr/>
        </p:nvSpPr>
        <p:spPr>
          <a:xfrm>
            <a:off x="770890" y="4308889"/>
            <a:ext cx="31972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convenient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07ba8">
            <a:extLst>
              <a:ext uri="{FF2B5EF4-FFF2-40B4-BE49-F238E27FC236}">
                <a16:creationId xmlns:a16="http://schemas.microsoft.com/office/drawing/2014/main" id="{E4CC520F-2B15-D4B4-84B2-F53E494C4B17}"/>
              </a:ext>
            </a:extLst>
          </p:cNvPr>
          <p:cNvSpPr/>
          <p:nvPr/>
        </p:nvSpPr>
        <p:spPr>
          <a:xfrm>
            <a:off x="5784215" y="3040921"/>
            <a:ext cx="25876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pounds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6221b">
            <a:extLst>
              <a:ext uri="{FF2B5EF4-FFF2-40B4-BE49-F238E27FC236}">
                <a16:creationId xmlns:a16="http://schemas.microsoft.com/office/drawing/2014/main" id="{388E3CC7-F289-F865-ED94-9D55F9FA3522}"/>
              </a:ext>
            </a:extLst>
          </p:cNvPr>
          <p:cNvSpPr/>
          <p:nvPr/>
        </p:nvSpPr>
        <p:spPr>
          <a:xfrm>
            <a:off x="5625465" y="1138969"/>
            <a:ext cx="27924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pioneers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99368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24586" y="5391832"/>
            <a:ext cx="8454559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the jeans with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blue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腰带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24586" y="877904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39.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可移动的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machine can move freely in the factory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the workers can use it easily.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a kitchen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bathroom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living room and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卧室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my apartment.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library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在……对面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School Hall near the sports field.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felt like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傻瓜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when I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realised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mistake.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8bd34">
            <a:extLst>
              <a:ext uri="{FF2B5EF4-FFF2-40B4-BE49-F238E27FC236}">
                <a16:creationId xmlns:a16="http://schemas.microsoft.com/office/drawing/2014/main" id="{395E8D8A-A1F2-CE23-EFEE-36C26DC21734}"/>
              </a:ext>
            </a:extLst>
          </p:cNvPr>
          <p:cNvSpPr/>
          <p:nvPr/>
        </p:nvSpPr>
        <p:spPr>
          <a:xfrm>
            <a:off x="5783326" y="5488352"/>
            <a:ext cx="19780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belt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7" name="A_db0d1">
            <a:extLst>
              <a:ext uri="{FF2B5EF4-FFF2-40B4-BE49-F238E27FC236}">
                <a16:creationId xmlns:a16="http://schemas.microsoft.com/office/drawing/2014/main" id="{69E0902E-159B-4802-F7D2-C2D3F52FE621}"/>
              </a:ext>
            </a:extLst>
          </p:cNvPr>
          <p:cNvSpPr/>
          <p:nvPr/>
        </p:nvSpPr>
        <p:spPr>
          <a:xfrm>
            <a:off x="3086164" y="4778328"/>
            <a:ext cx="197808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fool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9184b">
            <a:extLst>
              <a:ext uri="{FF2B5EF4-FFF2-40B4-BE49-F238E27FC236}">
                <a16:creationId xmlns:a16="http://schemas.microsoft.com/office/drawing/2014/main" id="{1668F20A-5C87-1F84-3448-BCE2FC9BB069}"/>
              </a:ext>
            </a:extLst>
          </p:cNvPr>
          <p:cNvSpPr/>
          <p:nvPr/>
        </p:nvSpPr>
        <p:spPr>
          <a:xfrm>
            <a:off x="3595751" y="3510360"/>
            <a:ext cx="27686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opposite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e8b70">
            <a:extLst>
              <a:ext uri="{FF2B5EF4-FFF2-40B4-BE49-F238E27FC236}">
                <a16:creationId xmlns:a16="http://schemas.microsoft.com/office/drawing/2014/main" id="{414E2239-1D64-6D76-4768-FCBC6760C338}"/>
              </a:ext>
            </a:extLst>
          </p:cNvPr>
          <p:cNvSpPr/>
          <p:nvPr/>
        </p:nvSpPr>
        <p:spPr>
          <a:xfrm>
            <a:off x="614426" y="2876376"/>
            <a:ext cx="262477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bedrooms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e2f99">
            <a:extLst>
              <a:ext uri="{FF2B5EF4-FFF2-40B4-BE49-F238E27FC236}">
                <a16:creationId xmlns:a16="http://schemas.microsoft.com/office/drawing/2014/main" id="{2810F9FE-7616-10E0-37DB-2BA721491842}"/>
              </a:ext>
            </a:extLst>
          </p:cNvPr>
          <p:cNvSpPr/>
          <p:nvPr/>
        </p:nvSpPr>
        <p:spPr>
          <a:xfrm>
            <a:off x="1901889" y="974424"/>
            <a:ext cx="24972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mobile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5252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1420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a traditional virtue(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美德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China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尊重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care for the elderly.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the help of books and printings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knowledge and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faster than ever before.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that moment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of us didn’t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realise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地震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came suddenly.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police are still trying to find out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the car accident that happened yesterday.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9266">
            <a:extLst>
              <a:ext uri="{FF2B5EF4-FFF2-40B4-BE49-F238E27FC236}">
                <a16:creationId xmlns:a16="http://schemas.microsoft.com/office/drawing/2014/main" id="{7AC8FC5F-4788-7B63-BDE5-CA142411D6C3}"/>
              </a:ext>
            </a:extLst>
          </p:cNvPr>
          <p:cNvSpPr/>
          <p:nvPr/>
        </p:nvSpPr>
        <p:spPr>
          <a:xfrm>
            <a:off x="8189849" y="4885415"/>
            <a:ext cx="22733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cause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c15cd">
            <a:extLst>
              <a:ext uri="{FF2B5EF4-FFF2-40B4-BE49-F238E27FC236}">
                <a16:creationId xmlns:a16="http://schemas.microsoft.com/office/drawing/2014/main" id="{7FEC15FD-0020-F6C7-D5E1-9EFDF7AB3581}"/>
              </a:ext>
            </a:extLst>
          </p:cNvPr>
          <p:cNvSpPr/>
          <p:nvPr/>
        </p:nvSpPr>
        <p:spPr>
          <a:xfrm>
            <a:off x="8821674" y="3617447"/>
            <a:ext cx="26972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earthquake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a1978">
            <a:extLst>
              <a:ext uri="{FF2B5EF4-FFF2-40B4-BE49-F238E27FC236}">
                <a16:creationId xmlns:a16="http://schemas.microsoft.com/office/drawing/2014/main" id="{C89EC25E-66CB-B319-C3D7-910596D0A117}"/>
              </a:ext>
            </a:extLst>
          </p:cNvPr>
          <p:cNvSpPr/>
          <p:nvPr/>
        </p:nvSpPr>
        <p:spPr>
          <a:xfrm>
            <a:off x="1664653" y="2983463"/>
            <a:ext cx="249142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spread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19453">
            <a:extLst>
              <a:ext uri="{FF2B5EF4-FFF2-40B4-BE49-F238E27FC236}">
                <a16:creationId xmlns:a16="http://schemas.microsoft.com/office/drawing/2014/main" id="{A56FFCD8-C54F-6690-3217-10F14CB70512}"/>
              </a:ext>
            </a:extLst>
          </p:cNvPr>
          <p:cNvSpPr/>
          <p:nvPr/>
        </p:nvSpPr>
        <p:spPr>
          <a:xfrm>
            <a:off x="8481378" y="1081511"/>
            <a:ext cx="25596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respect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79192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 learning advanced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need to master these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基础的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skills first.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try to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欺骗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others. They will know the truth one day.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the saying goes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 has not a greater_________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敌人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than himself.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must be fully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意识到的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that there is still a long way ahead of us.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b829a">
            <a:extLst>
              <a:ext uri="{FF2B5EF4-FFF2-40B4-BE49-F238E27FC236}">
                <a16:creationId xmlns:a16="http://schemas.microsoft.com/office/drawing/2014/main" id="{6B95DEBC-84DE-B32B-11A4-6811DA9EDAE4}"/>
              </a:ext>
            </a:extLst>
          </p:cNvPr>
          <p:cNvSpPr/>
          <p:nvPr/>
        </p:nvSpPr>
        <p:spPr>
          <a:xfrm>
            <a:off x="4201287" y="4942873"/>
            <a:ext cx="237871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aware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216c0">
            <a:extLst>
              <a:ext uri="{FF2B5EF4-FFF2-40B4-BE49-F238E27FC236}">
                <a16:creationId xmlns:a16="http://schemas.microsoft.com/office/drawing/2014/main" id="{3FEACF16-9FEC-7151-923D-A7AA72625E0C}"/>
              </a:ext>
            </a:extLst>
          </p:cNvPr>
          <p:cNvSpPr/>
          <p:nvPr/>
        </p:nvSpPr>
        <p:spPr>
          <a:xfrm>
            <a:off x="9161971" y="3674905"/>
            <a:ext cx="24527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enemy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ebf41">
            <a:extLst>
              <a:ext uri="{FF2B5EF4-FFF2-40B4-BE49-F238E27FC236}">
                <a16:creationId xmlns:a16="http://schemas.microsoft.com/office/drawing/2014/main" id="{5DB53ABA-C618-EF1B-41E0-547B76771FA1}"/>
              </a:ext>
            </a:extLst>
          </p:cNvPr>
          <p:cNvSpPr/>
          <p:nvPr/>
        </p:nvSpPr>
        <p:spPr>
          <a:xfrm>
            <a:off x="3331528" y="2406937"/>
            <a:ext cx="22495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cheat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938e1">
            <a:extLst>
              <a:ext uri="{FF2B5EF4-FFF2-40B4-BE49-F238E27FC236}">
                <a16:creationId xmlns:a16="http://schemas.microsoft.com/office/drawing/2014/main" id="{FCF2A3CA-D339-7191-E666-5CA668DCB850}"/>
              </a:ext>
            </a:extLst>
          </p:cNvPr>
          <p:cNvSpPr/>
          <p:nvPr/>
        </p:nvSpPr>
        <p:spPr>
          <a:xfrm>
            <a:off x="1651953" y="1772953"/>
            <a:ext cx="2205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basic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83540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568373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watch my father bought for my birthday went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丢失的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last week. Luckily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I’ve found it inside a box.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herself in the room when she is sad.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笔直的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line is the shortest distance between two points.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are pleased with 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服务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the new restaurant near my home.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9935">
            <a:extLst>
              <a:ext uri="{FF2B5EF4-FFF2-40B4-BE49-F238E27FC236}">
                <a16:creationId xmlns:a16="http://schemas.microsoft.com/office/drawing/2014/main" id="{E4CE9001-9AC9-3512-E2D2-A5F76814C2AB}"/>
              </a:ext>
            </a:extLst>
          </p:cNvPr>
          <p:cNvSpPr/>
          <p:nvPr/>
        </p:nvSpPr>
        <p:spPr>
          <a:xfrm>
            <a:off x="6340221" y="5102781"/>
            <a:ext cx="25226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service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bb11f">
            <a:extLst>
              <a:ext uri="{FF2B5EF4-FFF2-40B4-BE49-F238E27FC236}">
                <a16:creationId xmlns:a16="http://schemas.microsoft.com/office/drawing/2014/main" id="{D39CBF05-6988-B9C8-E553-4255EAACD2EE}"/>
              </a:ext>
            </a:extLst>
          </p:cNvPr>
          <p:cNvSpPr/>
          <p:nvPr/>
        </p:nvSpPr>
        <p:spPr>
          <a:xfrm>
            <a:off x="1550162" y="3834813"/>
            <a:ext cx="267817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straight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7bd8e">
            <a:extLst>
              <a:ext uri="{FF2B5EF4-FFF2-40B4-BE49-F238E27FC236}">
                <a16:creationId xmlns:a16="http://schemas.microsoft.com/office/drawing/2014/main" id="{CBDA258F-D987-21F3-D869-ACEC06340CF7}"/>
              </a:ext>
            </a:extLst>
          </p:cNvPr>
          <p:cNvSpPr/>
          <p:nvPr/>
        </p:nvSpPr>
        <p:spPr>
          <a:xfrm>
            <a:off x="3526790" y="2566845"/>
            <a:ext cx="2227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shuts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b2ed0">
            <a:extLst>
              <a:ext uri="{FF2B5EF4-FFF2-40B4-BE49-F238E27FC236}">
                <a16:creationId xmlns:a16="http://schemas.microsoft.com/office/drawing/2014/main" id="{10380760-6545-317C-2945-356EA2179D9F}"/>
              </a:ext>
            </a:extLst>
          </p:cNvPr>
          <p:cNvSpPr/>
          <p:nvPr/>
        </p:nvSpPr>
        <p:spPr>
          <a:xfrm>
            <a:off x="770890" y="1298877"/>
            <a:ext cx="19336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lost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99203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信任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people who always break their promises.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museum invited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专家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on ancient Egypt to give us a lecture.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can’t find my keys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need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搜寻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my whole bag again.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was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荣幸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meet the famous scientist and talk with him.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f5d3a">
            <a:extLst>
              <a:ext uri="{FF2B5EF4-FFF2-40B4-BE49-F238E27FC236}">
                <a16:creationId xmlns:a16="http://schemas.microsoft.com/office/drawing/2014/main" id="{BF14EAE0-301D-14DB-78DD-B8814278BC63}"/>
              </a:ext>
            </a:extLst>
          </p:cNvPr>
          <p:cNvSpPr/>
          <p:nvPr/>
        </p:nvSpPr>
        <p:spPr>
          <a:xfrm>
            <a:off x="3632137" y="4942873"/>
            <a:ext cx="25876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honour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e69b5">
            <a:extLst>
              <a:ext uri="{FF2B5EF4-FFF2-40B4-BE49-F238E27FC236}">
                <a16:creationId xmlns:a16="http://schemas.microsoft.com/office/drawing/2014/main" id="{F7F0CF40-AF5B-FE4E-30AF-389AD906559C}"/>
              </a:ext>
            </a:extLst>
          </p:cNvPr>
          <p:cNvSpPr/>
          <p:nvPr/>
        </p:nvSpPr>
        <p:spPr>
          <a:xfrm>
            <a:off x="6650990" y="3674905"/>
            <a:ext cx="244697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search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923cc">
            <a:extLst>
              <a:ext uri="{FF2B5EF4-FFF2-40B4-BE49-F238E27FC236}">
                <a16:creationId xmlns:a16="http://schemas.microsoft.com/office/drawing/2014/main" id="{F3EA52FD-38A8-BB46-BFFC-D59A7D48D795}"/>
              </a:ext>
            </a:extLst>
          </p:cNvPr>
          <p:cNvSpPr/>
          <p:nvPr/>
        </p:nvSpPr>
        <p:spPr>
          <a:xfrm>
            <a:off x="5352415" y="2406937"/>
            <a:ext cx="24305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expert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0d414">
            <a:extLst>
              <a:ext uri="{FF2B5EF4-FFF2-40B4-BE49-F238E27FC236}">
                <a16:creationId xmlns:a16="http://schemas.microsoft.com/office/drawing/2014/main" id="{BEF1CA8F-5E6D-ED8C-424C-F7016CBA4CB6}"/>
              </a:ext>
            </a:extLst>
          </p:cNvPr>
          <p:cNvSpPr/>
          <p:nvPr/>
        </p:nvSpPr>
        <p:spPr>
          <a:xfrm>
            <a:off x="2463165" y="1138969"/>
            <a:ext cx="21590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trust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07643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05138"/>
            <a:ext cx="10833100" cy="13139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 sign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High Voltage(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warns people of</a:t>
            </a: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危险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 near the electrical box.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  <p:sp>
        <p:nvSpPr>
          <p:cNvPr id="3" name="A_44ae8">
            <a:extLst>
              <a:ext uri="{FF2B5EF4-FFF2-40B4-BE49-F238E27FC236}">
                <a16:creationId xmlns:a16="http://schemas.microsoft.com/office/drawing/2014/main" id="{942666E2-BDE4-848A-8F01-D79F5BDE15C4}"/>
              </a:ext>
            </a:extLst>
          </p:cNvPr>
          <p:cNvSpPr/>
          <p:nvPr/>
        </p:nvSpPr>
        <p:spPr>
          <a:xfrm>
            <a:off x="770890" y="1735642"/>
            <a:ext cx="2543239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danger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77647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24739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712409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期末专项训练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四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单词拼写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you see somebody stealing things on a bus. What should you do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make a fruit salad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need some fruit in season such as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草莓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grapes.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clouds had spread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遮盖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sky.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teacher was ill yesterday. Their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teacher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Johnson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gave us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代替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it looks easy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making detailed paper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cuttings requires great skill and patience.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529be">
            <a:extLst>
              <a:ext uri="{FF2B5EF4-FFF2-40B4-BE49-F238E27FC236}">
                <a16:creationId xmlns:a16="http://schemas.microsoft.com/office/drawing/2014/main" id="{F9D60BAE-0A4E-E150-2DCB-A4C892AF38CE}"/>
              </a:ext>
            </a:extLst>
          </p:cNvPr>
          <p:cNvSpPr/>
          <p:nvPr/>
        </p:nvSpPr>
        <p:spPr>
          <a:xfrm>
            <a:off x="974090" y="5256769"/>
            <a:ext cx="29480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Although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6eccd">
            <a:extLst>
              <a:ext uri="{FF2B5EF4-FFF2-40B4-BE49-F238E27FC236}">
                <a16:creationId xmlns:a16="http://schemas.microsoft.com/office/drawing/2014/main" id="{EDD9A4B0-9451-F33B-7146-F0853CD998EB}"/>
              </a:ext>
            </a:extLst>
          </p:cNvPr>
          <p:cNvSpPr/>
          <p:nvPr/>
        </p:nvSpPr>
        <p:spPr>
          <a:xfrm>
            <a:off x="6107049" y="4622785"/>
            <a:ext cx="25654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instead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2c2d4">
            <a:extLst>
              <a:ext uri="{FF2B5EF4-FFF2-40B4-BE49-F238E27FC236}">
                <a16:creationId xmlns:a16="http://schemas.microsoft.com/office/drawing/2014/main" id="{1A00F91F-2B6E-16E0-106D-18D27AA3AFC1}"/>
              </a:ext>
            </a:extLst>
          </p:cNvPr>
          <p:cNvSpPr/>
          <p:nvPr/>
        </p:nvSpPr>
        <p:spPr>
          <a:xfrm>
            <a:off x="5741924" y="3354817"/>
            <a:ext cx="267239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covered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37eb0">
            <a:extLst>
              <a:ext uri="{FF2B5EF4-FFF2-40B4-BE49-F238E27FC236}">
                <a16:creationId xmlns:a16="http://schemas.microsoft.com/office/drawing/2014/main" id="{8F49EA3B-1178-3373-39A8-E3A27D7B15FF}"/>
              </a:ext>
            </a:extLst>
          </p:cNvPr>
          <p:cNvSpPr/>
          <p:nvPr/>
        </p:nvSpPr>
        <p:spPr>
          <a:xfrm>
            <a:off x="770890" y="2720833"/>
            <a:ext cx="35163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strawberries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d7adf">
            <a:extLst>
              <a:ext uri="{FF2B5EF4-FFF2-40B4-BE49-F238E27FC236}">
                <a16:creationId xmlns:a16="http://schemas.microsoft.com/office/drawing/2014/main" id="{CD152FFF-23E1-7D8B-6676-FEA4DC485931}"/>
              </a:ext>
            </a:extLst>
          </p:cNvPr>
          <p:cNvSpPr/>
          <p:nvPr/>
        </p:nvSpPr>
        <p:spPr>
          <a:xfrm>
            <a:off x="974090" y="818881"/>
            <a:ext cx="27686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Suppose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1420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tell me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差别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between the pictures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Henry was so excited when he received an invitation to speak at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meeting.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term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Chinese teacher will introduce some great works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文学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thought I arrived early enough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en-US" altLang="zh-CN" sz="3200" b="1" u="sng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left.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7d25">
            <a:extLst>
              <a:ext uri="{FF2B5EF4-FFF2-40B4-BE49-F238E27FC236}">
                <a16:creationId xmlns:a16="http://schemas.microsoft.com/office/drawing/2014/main" id="{FA996527-85A7-806E-0CCC-FBF1FFB79956}"/>
              </a:ext>
            </a:extLst>
          </p:cNvPr>
          <p:cNvSpPr/>
          <p:nvPr/>
        </p:nvSpPr>
        <p:spPr>
          <a:xfrm>
            <a:off x="9057640" y="4885415"/>
            <a:ext cx="19119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already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8e120">
            <a:extLst>
              <a:ext uri="{FF2B5EF4-FFF2-40B4-BE49-F238E27FC236}">
                <a16:creationId xmlns:a16="http://schemas.microsoft.com/office/drawing/2014/main" id="{26256547-FD70-135B-8E0F-15C493BCE421}"/>
              </a:ext>
            </a:extLst>
          </p:cNvPr>
          <p:cNvSpPr/>
          <p:nvPr/>
        </p:nvSpPr>
        <p:spPr>
          <a:xfrm>
            <a:off x="2285365" y="4251431"/>
            <a:ext cx="2964498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literature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3df36">
            <a:extLst>
              <a:ext uri="{FF2B5EF4-FFF2-40B4-BE49-F238E27FC236}">
                <a16:creationId xmlns:a16="http://schemas.microsoft.com/office/drawing/2014/main" id="{13FE94CF-C76D-F87B-A445-B5E053E6D195}"/>
              </a:ext>
            </a:extLst>
          </p:cNvPr>
          <p:cNvSpPr/>
          <p:nvPr/>
        </p:nvSpPr>
        <p:spPr>
          <a:xfrm>
            <a:off x="2521903" y="2983463"/>
            <a:ext cx="28591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scientific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9fe6d">
            <a:extLst>
              <a:ext uri="{FF2B5EF4-FFF2-40B4-BE49-F238E27FC236}">
                <a16:creationId xmlns:a16="http://schemas.microsoft.com/office/drawing/2014/main" id="{CE0E712F-ACE3-B9E8-0F7F-7FAB3D279077}"/>
              </a:ext>
            </a:extLst>
          </p:cNvPr>
          <p:cNvSpPr/>
          <p:nvPr/>
        </p:nvSpPr>
        <p:spPr>
          <a:xfrm>
            <a:off x="4450715" y="1081511"/>
            <a:ext cx="32137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differences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1420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10.The main </a:t>
            </a:r>
            <a:r>
              <a:rPr lang="zh-CN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character</a:t>
            </a:r>
            <a:r>
              <a:rPr lang="zh-CN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this story is very brave and kind.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最近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visited my grandparents and had a wonderful time with them.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should get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主题思想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plot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characters and settings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after you reading the book.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知道，明白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importance of lifelong learning now.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5b6f">
            <a:extLst>
              <a:ext uri="{FF2B5EF4-FFF2-40B4-BE49-F238E27FC236}">
                <a16:creationId xmlns:a16="http://schemas.microsoft.com/office/drawing/2014/main" id="{0064CD18-AFA5-D76E-D8A3-33F7CE894F18}"/>
              </a:ext>
            </a:extLst>
          </p:cNvPr>
          <p:cNvSpPr/>
          <p:nvPr/>
        </p:nvSpPr>
        <p:spPr>
          <a:xfrm>
            <a:off x="3629978" y="4885415"/>
            <a:ext cx="267239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realised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d93c0">
            <a:extLst>
              <a:ext uri="{FF2B5EF4-FFF2-40B4-BE49-F238E27FC236}">
                <a16:creationId xmlns:a16="http://schemas.microsoft.com/office/drawing/2014/main" id="{8A7A5B58-BCF5-CF33-4D5A-75ABF251C916}"/>
              </a:ext>
            </a:extLst>
          </p:cNvPr>
          <p:cNvSpPr/>
          <p:nvPr/>
        </p:nvSpPr>
        <p:spPr>
          <a:xfrm>
            <a:off x="4485069" y="3617447"/>
            <a:ext cx="27480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message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7522d">
            <a:extLst>
              <a:ext uri="{FF2B5EF4-FFF2-40B4-BE49-F238E27FC236}">
                <a16:creationId xmlns:a16="http://schemas.microsoft.com/office/drawing/2014/main" id="{C33A3B79-AA2E-A8DD-04EC-41138B0A74DF}"/>
              </a:ext>
            </a:extLst>
          </p:cNvPr>
          <p:cNvSpPr/>
          <p:nvPr/>
        </p:nvSpPr>
        <p:spPr>
          <a:xfrm>
            <a:off x="1427925" y="2349479"/>
            <a:ext cx="271684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recently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14.Rockets seemed </a:t>
            </a:r>
            <a:r>
              <a:rPr lang="zh-CN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impossible</a:t>
            </a:r>
            <a:r>
              <a:rPr lang="zh-CN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不可能的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100 years ago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now they are quite common in space.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hungry but there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没有东西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for us to eat.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let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恐惧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what could happen make nothing happen.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I’ve been living here for twenty years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 moved to this city.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30e7">
            <a:extLst>
              <a:ext uri="{FF2B5EF4-FFF2-40B4-BE49-F238E27FC236}">
                <a16:creationId xmlns:a16="http://schemas.microsoft.com/office/drawing/2014/main" id="{3D7BD03C-402E-F355-433A-27A71A5F956B}"/>
              </a:ext>
            </a:extLst>
          </p:cNvPr>
          <p:cNvSpPr/>
          <p:nvPr/>
        </p:nvSpPr>
        <p:spPr>
          <a:xfrm>
            <a:off x="8562467" y="4942873"/>
            <a:ext cx="21828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since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962aa">
            <a:extLst>
              <a:ext uri="{FF2B5EF4-FFF2-40B4-BE49-F238E27FC236}">
                <a16:creationId xmlns:a16="http://schemas.microsoft.com/office/drawing/2014/main" id="{B897A578-295C-96F4-136A-37B9863692DE}"/>
              </a:ext>
            </a:extLst>
          </p:cNvPr>
          <p:cNvSpPr/>
          <p:nvPr/>
        </p:nvSpPr>
        <p:spPr>
          <a:xfrm>
            <a:off x="3444240" y="3674905"/>
            <a:ext cx="2024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fear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223b3">
            <a:extLst>
              <a:ext uri="{FF2B5EF4-FFF2-40B4-BE49-F238E27FC236}">
                <a16:creationId xmlns:a16="http://schemas.microsoft.com/office/drawing/2014/main" id="{FC577EDD-8FF5-AFB4-ADA9-716E2DEE75D8}"/>
              </a:ext>
            </a:extLst>
          </p:cNvPr>
          <p:cNvSpPr/>
          <p:nvPr/>
        </p:nvSpPr>
        <p:spPr>
          <a:xfrm>
            <a:off x="5333937" y="2406937"/>
            <a:ext cx="26543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nothing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害怕的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failing as long as I have tried my best to go for it.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年级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my school.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it takes to success 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允许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yourself to try something new.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is setting up more nature parks to protect animals.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roads in my hometown are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becoming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狭窄的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because of too much traffic.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915e3">
            <a:extLst>
              <a:ext uri="{FF2B5EF4-FFF2-40B4-BE49-F238E27FC236}">
                <a16:creationId xmlns:a16="http://schemas.microsoft.com/office/drawing/2014/main" id="{E3F35B7F-BBCD-C4AE-4888-6A58952A8CB6}"/>
              </a:ext>
            </a:extLst>
          </p:cNvPr>
          <p:cNvSpPr/>
          <p:nvPr/>
        </p:nvSpPr>
        <p:spPr>
          <a:xfrm>
            <a:off x="8442833" y="5256769"/>
            <a:ext cx="26041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narrow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77a43">
            <a:extLst>
              <a:ext uri="{FF2B5EF4-FFF2-40B4-BE49-F238E27FC236}">
                <a16:creationId xmlns:a16="http://schemas.microsoft.com/office/drawing/2014/main" id="{5DB89830-4E07-4F62-99A6-6181A76DB974}"/>
              </a:ext>
            </a:extLst>
          </p:cNvPr>
          <p:cNvSpPr/>
          <p:nvPr/>
        </p:nvSpPr>
        <p:spPr>
          <a:xfrm>
            <a:off x="1956753" y="3988801"/>
            <a:ext cx="34004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government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8b51e">
            <a:extLst>
              <a:ext uri="{FF2B5EF4-FFF2-40B4-BE49-F238E27FC236}">
                <a16:creationId xmlns:a16="http://schemas.microsoft.com/office/drawing/2014/main" id="{724C56A0-E54A-68A9-39FE-D03496D4F9ED}"/>
              </a:ext>
            </a:extLst>
          </p:cNvPr>
          <p:cNvSpPr/>
          <p:nvPr/>
        </p:nvSpPr>
        <p:spPr>
          <a:xfrm>
            <a:off x="8043228" y="2720833"/>
            <a:ext cx="22495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allow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36d6e">
            <a:extLst>
              <a:ext uri="{FF2B5EF4-FFF2-40B4-BE49-F238E27FC236}">
                <a16:creationId xmlns:a16="http://schemas.microsoft.com/office/drawing/2014/main" id="{F2F15DDC-B098-986F-3580-3221234A26F2}"/>
              </a:ext>
            </a:extLst>
          </p:cNvPr>
          <p:cNvSpPr/>
          <p:nvPr/>
        </p:nvSpPr>
        <p:spPr>
          <a:xfrm>
            <a:off x="3968242" y="2086849"/>
            <a:ext cx="247656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grades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3ef53">
            <a:extLst>
              <a:ext uri="{FF2B5EF4-FFF2-40B4-BE49-F238E27FC236}">
                <a16:creationId xmlns:a16="http://schemas.microsoft.com/office/drawing/2014/main" id="{F49651FE-056E-B2F1-844A-50E34DAC1124}"/>
              </a:ext>
            </a:extLst>
          </p:cNvPr>
          <p:cNvSpPr/>
          <p:nvPr/>
        </p:nvSpPr>
        <p:spPr>
          <a:xfrm>
            <a:off x="2575878" y="818881"/>
            <a:ext cx="23844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afraid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his students into four groups and they played games.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每当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company says its product is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most popular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children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 sleep helps the body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大脑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grow and develop.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the elephant Richard was born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重量是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about 100 kilos.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a025">
            <a:extLst>
              <a:ext uri="{FF2B5EF4-FFF2-40B4-BE49-F238E27FC236}">
                <a16:creationId xmlns:a16="http://schemas.microsoft.com/office/drawing/2014/main" id="{7ABA882B-758E-4D20-EAD5-9BB8A63D8E04}"/>
              </a:ext>
            </a:extLst>
          </p:cNvPr>
          <p:cNvSpPr/>
          <p:nvPr/>
        </p:nvSpPr>
        <p:spPr>
          <a:xfrm>
            <a:off x="8525828" y="4942873"/>
            <a:ext cx="27464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weighed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819c3">
            <a:extLst>
              <a:ext uri="{FF2B5EF4-FFF2-40B4-BE49-F238E27FC236}">
                <a16:creationId xmlns:a16="http://schemas.microsoft.com/office/drawing/2014/main" id="{DE7C9CEB-B940-62B2-899B-AAE6043245DA}"/>
              </a:ext>
            </a:extLst>
          </p:cNvPr>
          <p:cNvSpPr/>
          <p:nvPr/>
        </p:nvSpPr>
        <p:spPr>
          <a:xfrm>
            <a:off x="9109583" y="3674905"/>
            <a:ext cx="19653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brain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67c6d">
            <a:extLst>
              <a:ext uri="{FF2B5EF4-FFF2-40B4-BE49-F238E27FC236}">
                <a16:creationId xmlns:a16="http://schemas.microsoft.com/office/drawing/2014/main" id="{5146F8B8-B683-C3B4-B497-49C27140DEB0}"/>
              </a:ext>
            </a:extLst>
          </p:cNvPr>
          <p:cNvSpPr/>
          <p:nvPr/>
        </p:nvSpPr>
        <p:spPr>
          <a:xfrm>
            <a:off x="3044762" y="2406937"/>
            <a:ext cx="29956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whenever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bcced">
            <a:extLst>
              <a:ext uri="{FF2B5EF4-FFF2-40B4-BE49-F238E27FC236}">
                <a16:creationId xmlns:a16="http://schemas.microsoft.com/office/drawing/2014/main" id="{CA3A3FFF-ABAD-31EA-1753-7F1EABE17499}"/>
              </a:ext>
            </a:extLst>
          </p:cNvPr>
          <p:cNvSpPr/>
          <p:nvPr/>
        </p:nvSpPr>
        <p:spPr>
          <a:xfrm>
            <a:off x="3338449" y="1138969"/>
            <a:ext cx="26099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divided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29452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27.My computer doesn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work. I want to ask someone to </a:t>
            </a:r>
            <a:r>
              <a:rPr lang="zh-CN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fix</a:t>
            </a:r>
            <a:r>
              <a:rPr lang="zh-CN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it.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man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失明的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never gave up the hope of life.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will use robots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do difficult and heavy work.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elder sister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警告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me not to swim in the river alone when I was young.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e1be">
            <a:extLst>
              <a:ext uri="{FF2B5EF4-FFF2-40B4-BE49-F238E27FC236}">
                <a16:creationId xmlns:a16="http://schemas.microsoft.com/office/drawing/2014/main" id="{25671223-B9E2-58D7-A71D-949062BE2997}"/>
              </a:ext>
            </a:extLst>
          </p:cNvPr>
          <p:cNvSpPr/>
          <p:nvPr/>
        </p:nvSpPr>
        <p:spPr>
          <a:xfrm>
            <a:off x="5139246" y="4942873"/>
            <a:ext cx="2633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warned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48692">
            <a:extLst>
              <a:ext uri="{FF2B5EF4-FFF2-40B4-BE49-F238E27FC236}">
                <a16:creationId xmlns:a16="http://schemas.microsoft.com/office/drawing/2014/main" id="{47ED4A97-AEE1-2D67-E5C5-288551C7A750}"/>
              </a:ext>
            </a:extLst>
          </p:cNvPr>
          <p:cNvSpPr/>
          <p:nvPr/>
        </p:nvSpPr>
        <p:spPr>
          <a:xfrm>
            <a:off x="5786374" y="3674905"/>
            <a:ext cx="29496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machines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3c82f">
            <a:extLst>
              <a:ext uri="{FF2B5EF4-FFF2-40B4-BE49-F238E27FC236}">
                <a16:creationId xmlns:a16="http://schemas.microsoft.com/office/drawing/2014/main" id="{979B28C9-FFA0-F258-D217-AA454929F563}"/>
              </a:ext>
            </a:extLst>
          </p:cNvPr>
          <p:cNvSpPr/>
          <p:nvPr/>
        </p:nvSpPr>
        <p:spPr>
          <a:xfrm>
            <a:off x="3582353" y="2406937"/>
            <a:ext cx="22257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blind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18184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8" id="{128A2495-4F44-4BAD-97B2-7D67D779B90B}" vid="{0D89D828-FE7F-4B16-A923-02E98B1AFA2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kong</Template>
  <TotalTime>18</TotalTime>
  <Words>1343</Words>
  <Application>Microsoft Office PowerPoint</Application>
  <PresentationFormat>宽屏</PresentationFormat>
  <Paragraphs>132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4</cp:revision>
  <dcterms:created xsi:type="dcterms:W3CDTF">2025-08-30T08:56:26Z</dcterms:created>
  <dcterms:modified xsi:type="dcterms:W3CDTF">2025-09-02T05:20:05Z</dcterms:modified>
</cp:coreProperties>
</file>