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259" r:id="rId7"/>
    <p:sldId id="876" r:id="rId8"/>
    <p:sldId id="877" r:id="rId9"/>
    <p:sldId id="878" r:id="rId10"/>
    <p:sldId id="879" r:id="rId11"/>
    <p:sldId id="880" r:id="rId12"/>
    <p:sldId id="881" r:id="rId13"/>
    <p:sldId id="873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1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Presenting ideas &amp; Reflection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2A1BF15-065F-4B1C-2CC4-839712AA4EB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do people enjoy recording anything important now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By writing it on the paper.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By remembering it in mind.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By using the mobile phone or computer.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By sticking it on the wall.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c38a9"/>
          <p:cNvSpPr/>
          <p:nvPr/>
        </p:nvSpPr>
        <p:spPr>
          <a:xfrm>
            <a:off x="804228" y="1776483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56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932AC13-6984-75C2-1CA9-9963C0E44F6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of the following best describes most photos online now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Funny and true.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Beautiful but not real.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Ugly and wrong.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Wonderful but not perfect.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70548"/>
          <p:cNvSpPr/>
          <p:nvPr/>
        </p:nvSpPr>
        <p:spPr>
          <a:xfrm>
            <a:off x="804228" y="1776483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625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4536ED6-09BB-4867-CC91-18A159E19FA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19657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does the underlined word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refer to in the fifth paragraph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Computers.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B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Mobile phones.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Digital maps.	D. Paper maps.</a:t>
            </a:r>
            <a:endParaRPr lang="zh-CN" altLang="en-US" sz="3200" dirty="0"/>
          </a:p>
        </p:txBody>
      </p:sp>
      <p:sp>
        <p:nvSpPr>
          <p:cNvPr id="2" name="A_1356d"/>
          <p:cNvSpPr/>
          <p:nvPr/>
        </p:nvSpPr>
        <p:spPr>
          <a:xfrm>
            <a:off x="804228" y="2416177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590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72322" y="1792861"/>
            <a:ext cx="11647357" cy="1485152"/>
            <a:chOff x="272322" y="1792861"/>
            <a:chExt cx="11647357" cy="1485152"/>
          </a:xfrm>
        </p:grpSpPr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Presenting ideas &amp; Reflection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4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Digital life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FA3CD2D-69CA-4F5F-976C-B4C6B58153C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85970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Although our parents will leave us one 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their love will warm us 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agree with you.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actually	B. already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suddenly	D. forever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3f4d2"/>
          <p:cNvSpPr/>
          <p:nvPr/>
        </p:nvSpPr>
        <p:spPr>
          <a:xfrm>
            <a:off x="804228" y="2590207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A1688226-F38A-D9E8-08AF-5798DB363DC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576210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 of us have to ______ our mistakes. And also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should learn lessons from them.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fall away	B. wake up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pay for		D. read out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DC40B2D-3F09-ADC0-836B-31278E5D72B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830275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Whenever I face challenges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mother always encourages me not 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give up	B. to give away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give up		D. give away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50f4"/>
          <p:cNvSpPr/>
          <p:nvPr/>
        </p:nvSpPr>
        <p:spPr>
          <a:xfrm>
            <a:off x="804228" y="3672730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2" name="A_e1848"/>
          <p:cNvSpPr/>
          <p:nvPr/>
        </p:nvSpPr>
        <p:spPr>
          <a:xfrm>
            <a:off x="804228" y="926795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150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4156AC7-1049-085D-1483-EF0D1A6C169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Linda’s birthday is coming. Let’s ______ the gift.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about a dictionary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look at		B. think about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ask for		D. play 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a015"/>
          <p:cNvSpPr/>
          <p:nvPr/>
        </p:nvSpPr>
        <p:spPr>
          <a:xfrm>
            <a:off x="804228" y="2416657"/>
            <a:ext cx="1389126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951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9FB3642-0AEE-588E-C669-34E093B53D8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internet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topic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daily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answers.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internet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brought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happiness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tears.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disappearing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internet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grows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D249687-5090-895A-97BB-8753D8AB8E1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4921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modern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record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important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things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quickly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piece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paper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mobile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computer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record.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result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common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forget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words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Perhaps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paper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disappear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5103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0D25DCF-8346-41B5-ED39-0A0CD9358F0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lose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themselves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online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disappear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beautiful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pictures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internet.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WeChat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Moments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8798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3ABF9EB-8977-A9D7-434B-3C768FE21E2D}"/>
              </a:ext>
            </a:extLst>
          </p:cNvPr>
          <p:cNvSpPr txBox="1">
            <a:spLocks noChangeAspect="1"/>
          </p:cNvSpPr>
          <p:nvPr/>
        </p:nvSpPr>
        <p:spPr>
          <a:xfrm>
            <a:off x="455254" y="1467491"/>
            <a:ext cx="11281492" cy="4519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digital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maps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seconds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computers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mobile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phones.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easy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users.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paper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maps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busy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TV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information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express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feelings.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Nowadays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mobile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7213730"/>
      </p:ext>
    </p:extLst>
  </p:cSld>
  <p:clrMapOvr>
    <a:masterClrMapping/>
  </p:clrMapOvr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tion A(1a~2f).pptx" id="{93164847-F8C7-4558-B00E-F77DDE3BC54B}" vid="{9876B2BA-BFA6-49DA-B733-50F2FB6D6F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57</TotalTime>
  <Words>586</Words>
  <Application>Microsoft Office PowerPoint</Application>
  <PresentationFormat>宽屏</PresentationFormat>
  <Paragraphs>52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MS Mincho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 h</dc:creator>
  <cp:lastModifiedBy>Administrator</cp:lastModifiedBy>
  <cp:revision>7</cp:revision>
  <dcterms:created xsi:type="dcterms:W3CDTF">2025-08-30T05:10:09Z</dcterms:created>
  <dcterms:modified xsi:type="dcterms:W3CDTF">2025-08-30T16:25:09Z</dcterms:modified>
</cp:coreProperties>
</file>