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2" y="28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单元考点突破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7B1A466-AEB0-654F-54EB-2E4E6C98CFD5}"/>
              </a:ext>
            </a:extLst>
          </p:cNvPr>
          <p:cNvGrpSpPr/>
          <p:nvPr/>
        </p:nvGrpSpPr>
        <p:grpSpPr>
          <a:xfrm>
            <a:off x="0" y="908321"/>
            <a:ext cx="12192000" cy="2895583"/>
            <a:chOff x="0" y="908321"/>
            <a:chExt cx="12192000" cy="289558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2073663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3037364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单元考点突破</a:t>
              </a: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2167765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6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When disaster strikes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Thousands of people ______ their lives in the Palestine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Israel conflict(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巴以冲突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since October 7th 2023.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lost	         B. have lost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will lose	D. lose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______ in the forest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 call us for help.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look out	B. get lost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get off	         D. have fun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2ef4">
            <a:extLst>
              <a:ext uri="{FF2B5EF4-FFF2-40B4-BE49-F238E27FC236}">
                <a16:creationId xmlns:a16="http://schemas.microsoft.com/office/drawing/2014/main" id="{141F4C89-E72C-FDC6-937A-2843779F685D}"/>
              </a:ext>
            </a:extLst>
          </p:cNvPr>
          <p:cNvSpPr/>
          <p:nvPr/>
        </p:nvSpPr>
        <p:spPr>
          <a:xfrm>
            <a:off x="804228" y="398613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A_bb644">
            <a:extLst>
              <a:ext uri="{FF2B5EF4-FFF2-40B4-BE49-F238E27FC236}">
                <a16:creationId xmlns:a16="http://schemas.microsoft.com/office/drawing/2014/main" id="{DF42DD6A-AEB5-78E6-DADE-188547E1A0B0}"/>
              </a:ext>
            </a:extLst>
          </p:cNvPr>
          <p:cNvSpPr/>
          <p:nvPr/>
        </p:nvSpPr>
        <p:spPr>
          <a:xfrm>
            <a:off x="804228" y="145020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straight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hard for me to give you a yes or no answer.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 I wish you’d just be ______ with 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free	           B. different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popular	  D. straight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going to the library ______ after class because I have only two minutes on the way.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alone	           B. straight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suddenly	  D. easily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8ca9">
            <a:extLst>
              <a:ext uri="{FF2B5EF4-FFF2-40B4-BE49-F238E27FC236}">
                <a16:creationId xmlns:a16="http://schemas.microsoft.com/office/drawing/2014/main" id="{19BD4AFA-AFA7-3596-844D-16567A7B035D}"/>
              </a:ext>
            </a:extLst>
          </p:cNvPr>
          <p:cNvSpPr/>
          <p:nvPr/>
        </p:nvSpPr>
        <p:spPr>
          <a:xfrm>
            <a:off x="804228" y="398613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2c3dc">
            <a:extLst>
              <a:ext uri="{FF2B5EF4-FFF2-40B4-BE49-F238E27FC236}">
                <a16:creationId xmlns:a16="http://schemas.microsoft.com/office/drawing/2014/main" id="{31AA4559-DECB-80C1-F0FD-ABD0D5BC5DBF}"/>
              </a:ext>
            </a:extLst>
          </p:cNvPr>
          <p:cNvSpPr/>
          <p:nvPr/>
        </p:nvSpPr>
        <p:spPr>
          <a:xfrm>
            <a:off x="804228" y="145020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1673"/>
            <a:ext cx="10807700" cy="4508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service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Tina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do you think of the ______ of this restaurant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Pretty good. The waiters are kind and friendly. I like the restaurant.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food	B. service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menu	D. seat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16064">
            <a:extLst>
              <a:ext uri="{FF2B5EF4-FFF2-40B4-BE49-F238E27FC236}">
                <a16:creationId xmlns:a16="http://schemas.microsoft.com/office/drawing/2014/main" id="{6D5317AE-27EA-6E51-FB16-8D5B7E176B14}"/>
              </a:ext>
            </a:extLst>
          </p:cNvPr>
          <p:cNvSpPr/>
          <p:nvPr/>
        </p:nvSpPr>
        <p:spPr>
          <a:xfrm>
            <a:off x="816928" y="203217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more and more buses are running on the road.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 true. The public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city are becoming much better.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stadiums	B. reports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services	D. areas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91f4">
            <a:extLst>
              <a:ext uri="{FF2B5EF4-FFF2-40B4-BE49-F238E27FC236}">
                <a16:creationId xmlns:a16="http://schemas.microsoft.com/office/drawing/2014/main" id="{E6A7E3C9-5617-83C0-BE62-984E388F46E8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terrible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 eating bad food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Tom got a ______ stomachache and had to see the doctor.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small	B. terrible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happy	D. slow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was a ______ storm last night with strong winds and heavy rain.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quiet	B. warm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sunny	D. terrible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5ade">
            <a:extLst>
              <a:ext uri="{FF2B5EF4-FFF2-40B4-BE49-F238E27FC236}">
                <a16:creationId xmlns:a16="http://schemas.microsoft.com/office/drawing/2014/main" id="{3DE9E186-A6D3-B29B-3B96-D763D32DC5DC}"/>
              </a:ext>
            </a:extLst>
          </p:cNvPr>
          <p:cNvSpPr/>
          <p:nvPr/>
        </p:nvSpPr>
        <p:spPr>
          <a:xfrm>
            <a:off x="804228" y="398613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70dd6">
            <a:extLst>
              <a:ext uri="{FF2B5EF4-FFF2-40B4-BE49-F238E27FC236}">
                <a16:creationId xmlns:a16="http://schemas.microsoft.com/office/drawing/2014/main" id="{53F401C2-C502-78F5-F75B-1B1848B76E6C}"/>
              </a:ext>
            </a:extLst>
          </p:cNvPr>
          <p:cNvSpPr/>
          <p:nvPr/>
        </p:nvSpPr>
        <p:spPr>
          <a:xfrm>
            <a:off x="804228" y="145020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 ______ the window before you leave the room. It’s raining outside.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shut	           B. open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break	           D. clean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forget to ______ the water after washing your hands.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shut up	           B. shut down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shut off	           D. shut in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a179">
            <a:extLst>
              <a:ext uri="{FF2B5EF4-FFF2-40B4-BE49-F238E27FC236}">
                <a16:creationId xmlns:a16="http://schemas.microsoft.com/office/drawing/2014/main" id="{AE3E0301-8375-23F3-79AC-7383F28B8CEF}"/>
              </a:ext>
            </a:extLst>
          </p:cNvPr>
          <p:cNvSpPr/>
          <p:nvPr/>
        </p:nvSpPr>
        <p:spPr>
          <a:xfrm>
            <a:off x="804228" y="3986139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17128">
            <a:extLst>
              <a:ext uri="{FF2B5EF4-FFF2-40B4-BE49-F238E27FC236}">
                <a16:creationId xmlns:a16="http://schemas.microsoft.com/office/drawing/2014/main" id="{48AFC797-EB05-2088-E235-30529BD3E7EC}"/>
              </a:ext>
            </a:extLst>
          </p:cNvPr>
          <p:cNvSpPr/>
          <p:nvPr/>
        </p:nvSpPr>
        <p:spPr>
          <a:xfrm>
            <a:off x="804228" y="145020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307"/>
            <a:ext cx="10833100" cy="51603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wound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 heals all 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both physical and emotional.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wounds	B. pains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injuries	D. cuts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unkind words ______ his pride deeply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though he didn’t show it.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damaged	B. hurt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C. wounded	D. broke</a:t>
            </a:r>
            <a:endParaRPr lang="zh-CN" altLang="en-US" sz="3200" dirty="0"/>
          </a:p>
        </p:txBody>
      </p:sp>
      <p:sp>
        <p:nvSpPr>
          <p:cNvPr id="4" name="A_590db">
            <a:extLst>
              <a:ext uri="{FF2B5EF4-FFF2-40B4-BE49-F238E27FC236}">
                <a16:creationId xmlns:a16="http://schemas.microsoft.com/office/drawing/2014/main" id="{B6F08B6B-BC1F-4CB5-ADA8-254AA5B39C78}"/>
              </a:ext>
            </a:extLst>
          </p:cNvPr>
          <p:cNvSpPr/>
          <p:nvPr/>
        </p:nvSpPr>
        <p:spPr>
          <a:xfrm>
            <a:off x="804228" y="367176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e8ed9">
            <a:extLst>
              <a:ext uri="{FF2B5EF4-FFF2-40B4-BE49-F238E27FC236}">
                <a16:creationId xmlns:a16="http://schemas.microsoft.com/office/drawing/2014/main" id="{C9B6D3FF-474A-6F4C-089B-8BABCB07AE6D}"/>
              </a:ext>
            </a:extLst>
          </p:cNvPr>
          <p:cNvSpPr/>
          <p:nvPr/>
        </p:nvSpPr>
        <p:spPr>
          <a:xfrm>
            <a:off x="804228" y="176981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9" id="{35C5741B-4AC6-4D0A-B3B0-2555E6718B04}" vid="{B22AA7D6-DA14-4281-B94D-654EF39199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6666666</Template>
  <TotalTime>18</TotalTime>
  <Words>524</Words>
  <Application>Microsoft Office PowerPoint</Application>
  <PresentationFormat>宽屏</PresentationFormat>
  <Paragraphs>63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2025-08-30T08:24:49Z</dcterms:created>
  <dcterms:modified xsi:type="dcterms:W3CDTF">2025-09-02T05:21:05Z</dcterms:modified>
</cp:coreProperties>
</file>